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3.xml" ContentType="application/vnd.openxmlformats-officedocument.theme+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heme/theme4.xml" ContentType="application/vnd.openxmlformats-officedocument.theme+xml"/>
  <Override PartName="/ppt/notesSlides/notesSlide1.xml" ContentType="application/vnd.openxmlformats-officedocument.presentationml.notesSlide+xml"/>
  <Override PartName="/ppt/tags/tag111.xml" ContentType="application/vnd.openxmlformats-officedocument.presentationml.tags+xml"/>
  <Override PartName="/ppt/notesSlides/notesSlide2.xml" ContentType="application/vnd.openxmlformats-officedocument.presentationml.notesSlide+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notesSlides/notesSlide3.xml" ContentType="application/vnd.openxmlformats-officedocument.presentationml.notesSlide+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notesSlides/notesSlide4.xml" ContentType="application/vnd.openxmlformats-officedocument.presentationml.notesSlide+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notesSlides/notesSlide5.xml" ContentType="application/vnd.openxmlformats-officedocument.presentationml.notesSlide+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notesSlides/notesSlide6.xml" ContentType="application/vnd.openxmlformats-officedocument.presentationml.notesSlide+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notesSlides/notesSlide7.xml" ContentType="application/vnd.openxmlformats-officedocument.presentationml.notesSlide+xml"/>
  <Override PartName="/ppt/tags/tag14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1" r:id="rId2"/>
    <p:sldMasterId id="2147483670" r:id="rId3"/>
  </p:sldMasterIdLst>
  <p:notesMasterIdLst>
    <p:notesMasterId r:id="rId18"/>
  </p:notesMasterIdLst>
  <p:sldIdLst>
    <p:sldId id="256" r:id="rId4"/>
    <p:sldId id="257" r:id="rId5"/>
    <p:sldId id="258" r:id="rId6"/>
    <p:sldId id="259" r:id="rId7"/>
    <p:sldId id="281" r:id="rId8"/>
    <p:sldId id="372" r:id="rId9"/>
    <p:sldId id="282" r:id="rId10"/>
    <p:sldId id="374" r:id="rId11"/>
    <p:sldId id="375" r:id="rId12"/>
    <p:sldId id="377" r:id="rId13"/>
    <p:sldId id="385" r:id="rId14"/>
    <p:sldId id="283" r:id="rId15"/>
    <p:sldId id="386" r:id="rId16"/>
    <p:sldId id="280" r:id="rId17"/>
  </p:sldIdLst>
  <p:sldSz cx="12192000" cy="6858000"/>
  <p:notesSz cx="6858000" cy="9144000"/>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22">
          <p15:clr>
            <a:srgbClr val="A4A3A4"/>
          </p15:clr>
        </p15:guide>
        <p15:guide id="2" pos="379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EB7513"/>
    <a:srgbClr val="FDFDFD"/>
    <a:srgbClr val="FFC535"/>
    <a:srgbClr val="FFC63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9" autoAdjust="0"/>
    <p:restoredTop sz="87138" autoAdjust="0"/>
  </p:normalViewPr>
  <p:slideViewPr>
    <p:cSldViewPr snapToGrid="0">
      <p:cViewPr varScale="1">
        <p:scale>
          <a:sx n="63" d="100"/>
          <a:sy n="63" d="100"/>
        </p:scale>
        <p:origin x="620" y="52"/>
      </p:cViewPr>
      <p:guideLst>
        <p:guide orient="horz" pos="2122"/>
        <p:guide pos="3791"/>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viewProps" Target="viewProp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slide" Target="slides/slide14.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23" Type="http://schemas.openxmlformats.org/officeDocument/2006/relationships/tableStyles" Target="tableStyles.xml"/><Relationship Id="rId10" Type="http://schemas.openxmlformats.org/officeDocument/2006/relationships/slide" Target="slides/slide7.xml"/><Relationship Id="rId19" Type="http://schemas.openxmlformats.org/officeDocument/2006/relationships/commentAuthors" Target="commentAuthor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 Id="rId22" Type="http://schemas.openxmlformats.org/officeDocument/2006/relationships/theme" Target="theme/theme1.xml"/></Relationships>
</file>

<file path=ppt/media/image1.pn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jpeg>
</file>

<file path=ppt/media/image6.jpe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253B400B-13E7-4092-903F-9AB890B23E9A}" type="datetimeFigureOut">
              <a:rPr lang="zh-CN" altLang="en-US"/>
              <a:t>2021/5/7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lstStyle>
            <a:lvl1pPr algn="r" eaLnBrk="1" hangingPunct="1">
              <a:defRPr sz="1200"/>
            </a:lvl1pPr>
          </a:lstStyle>
          <a:p>
            <a:fld id="{18794712-5904-427E-9D18-2A9E9DE4742A}"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2"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10243"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dirty="0"/>
          </a:p>
        </p:txBody>
      </p:sp>
      <p:sp>
        <p:nvSpPr>
          <p:cNvPr id="10244"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fld id="{9F73B8E4-7711-4245-A930-FC36A44B4B6A}" type="slidenum">
              <a:rPr lang="zh-CN" altLang="en-US"/>
              <a:t>4</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b="0" dirty="0">
              <a:latin typeface="微软雅黑" panose="020B0503020204020204" pitchFamily="34" charset="-122"/>
              <a:ea typeface="微软雅黑" panose="020B0503020204020204" pitchFamily="34" charset="-122"/>
            </a:endParaRPr>
          </a:p>
        </p:txBody>
      </p:sp>
      <p:sp>
        <p:nvSpPr>
          <p:cNvPr id="4" name="灯片编号占位符 3"/>
          <p:cNvSpPr>
            <a:spLocks noGrp="1"/>
          </p:cNvSpPr>
          <p:nvPr>
            <p:ph type="sldNum" sz="quarter" idx="5"/>
          </p:nvPr>
        </p:nvSpPr>
        <p:spPr/>
        <p:txBody>
          <a:bodyPr/>
          <a:lstStyle/>
          <a:p>
            <a:fld id="{18794712-5904-427E-9D18-2A9E9DE4742A}" type="slidenum">
              <a:rPr lang="zh-CN" altLang="en-US" smtClean="0"/>
              <a:t>6</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94712-5904-427E-9D18-2A9E9DE4742A}" type="slidenum">
              <a:rPr lang="zh-CN" altLang="en-US" smtClean="0"/>
              <a:t>8</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94712-5904-427E-9D18-2A9E9DE4742A}" type="slidenum">
              <a:rPr lang="zh-CN" altLang="en-US" smtClean="0"/>
              <a:t>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94712-5904-427E-9D18-2A9E9DE4742A}" type="slidenum">
              <a:rPr lang="zh-CN" altLang="en-US" smtClean="0"/>
              <a:t>10</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dirty="0"/>
          </a:p>
        </p:txBody>
      </p:sp>
      <p:sp>
        <p:nvSpPr>
          <p:cNvPr id="4" name="灯片编号占位符 3"/>
          <p:cNvSpPr>
            <a:spLocks noGrp="1"/>
          </p:cNvSpPr>
          <p:nvPr>
            <p:ph type="sldNum" sz="quarter" idx="5"/>
          </p:nvPr>
        </p:nvSpPr>
        <p:spPr/>
        <p:txBody>
          <a:bodyPr/>
          <a:lstStyle/>
          <a:p>
            <a:fld id="{18794712-5904-427E-9D18-2A9E9DE4742A}" type="slidenum">
              <a:rPr lang="zh-CN" altLang="en-US" smtClean="0"/>
              <a:t>11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tags" Target="../tags/tag45.xml"/><Relationship Id="rId7" Type="http://schemas.openxmlformats.org/officeDocument/2006/relationships/slideMaster" Target="../slideMasters/slideMaster2.xml"/><Relationship Id="rId2" Type="http://schemas.openxmlformats.org/officeDocument/2006/relationships/tags" Target="../tags/tag44.xml"/><Relationship Id="rId1" Type="http://schemas.openxmlformats.org/officeDocument/2006/relationships/tags" Target="../tags/tag43.xml"/><Relationship Id="rId6" Type="http://schemas.openxmlformats.org/officeDocument/2006/relationships/tags" Target="../tags/tag48.xml"/><Relationship Id="rId5" Type="http://schemas.openxmlformats.org/officeDocument/2006/relationships/tags" Target="../tags/tag47.xml"/><Relationship Id="rId4" Type="http://schemas.openxmlformats.org/officeDocument/2006/relationships/tags" Target="../tags/tag46.xml"/></Relationships>
</file>

<file path=ppt/slideLayouts/_rels/slideLayout11.xml.rels><?xml version="1.0" encoding="UTF-8" standalone="yes"?>
<Relationships xmlns="http://schemas.openxmlformats.org/package/2006/relationships"><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tags" Target="../tags/tag49.xml"/><Relationship Id="rId6" Type="http://schemas.openxmlformats.org/officeDocument/2006/relationships/slideMaster" Target="../slideMasters/slideMaster2.xml"/><Relationship Id="rId5" Type="http://schemas.openxmlformats.org/officeDocument/2006/relationships/tags" Target="../tags/tag53.xml"/><Relationship Id="rId4" Type="http://schemas.openxmlformats.org/officeDocument/2006/relationships/tags" Target="../tags/tag52.xml"/></Relationships>
</file>

<file path=ppt/slideLayouts/_rels/slideLayout12.xml.rels><?xml version="1.0" encoding="UTF-8" standalone="yes"?>
<Relationships xmlns="http://schemas.openxmlformats.org/package/2006/relationships"><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tags" Target="../tags/tag54.xml"/><Relationship Id="rId5" Type="http://schemas.openxmlformats.org/officeDocument/2006/relationships/slideMaster" Target="../slideMasters/slideMaster2.xml"/><Relationship Id="rId4" Type="http://schemas.openxmlformats.org/officeDocument/2006/relationships/tags" Target="../tags/tag57.xml"/></Relationships>
</file>

<file path=ppt/slideLayouts/_rels/slideLayout13.xml.rels><?xml version="1.0" encoding="UTF-8" standalone="yes"?>
<Relationships xmlns="http://schemas.openxmlformats.org/package/2006/relationships"><Relationship Id="rId3" Type="http://schemas.openxmlformats.org/officeDocument/2006/relationships/tags" Target="../tags/tag60.xml"/><Relationship Id="rId2" Type="http://schemas.openxmlformats.org/officeDocument/2006/relationships/tags" Target="../tags/tag59.xml"/><Relationship Id="rId1" Type="http://schemas.openxmlformats.org/officeDocument/2006/relationships/tags" Target="../tags/tag58.xml"/><Relationship Id="rId5" Type="http://schemas.openxmlformats.org/officeDocument/2006/relationships/slideMaster" Target="../slideMasters/slideMaster2.xml"/><Relationship Id="rId4" Type="http://schemas.openxmlformats.org/officeDocument/2006/relationships/tags" Target="../tags/tag61.xml"/></Relationships>
</file>

<file path=ppt/slideLayouts/_rels/slideLayout14.xml.rels><?xml version="1.0" encoding="UTF-8" standalone="yes"?>
<Relationships xmlns="http://schemas.openxmlformats.org/package/2006/relationships"><Relationship Id="rId3" Type="http://schemas.openxmlformats.org/officeDocument/2006/relationships/tags" Target="../tags/tag64.xml"/><Relationship Id="rId2" Type="http://schemas.openxmlformats.org/officeDocument/2006/relationships/tags" Target="../tags/tag63.xml"/><Relationship Id="rId1" Type="http://schemas.openxmlformats.org/officeDocument/2006/relationships/tags" Target="../tags/tag62.xml"/><Relationship Id="rId5" Type="http://schemas.openxmlformats.org/officeDocument/2006/relationships/slideMaster" Target="../slideMasters/slideMaster2.xml"/><Relationship Id="rId4" Type="http://schemas.openxmlformats.org/officeDocument/2006/relationships/tags" Target="../tags/tag65.xml"/></Relationships>
</file>

<file path=ppt/slideLayouts/_rels/slideLayout15.xml.rels><?xml version="1.0" encoding="UTF-8" standalone="yes"?>
<Relationships xmlns="http://schemas.openxmlformats.org/package/2006/relationships"><Relationship Id="rId3" Type="http://schemas.openxmlformats.org/officeDocument/2006/relationships/tags" Target="../tags/tag68.xml"/><Relationship Id="rId7" Type="http://schemas.openxmlformats.org/officeDocument/2006/relationships/slideMaster" Target="../slideMasters/slideMaster2.xml"/><Relationship Id="rId2" Type="http://schemas.openxmlformats.org/officeDocument/2006/relationships/tags" Target="../tags/tag67.xml"/><Relationship Id="rId1" Type="http://schemas.openxmlformats.org/officeDocument/2006/relationships/tags" Target="../tags/tag66.xml"/><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s>
</file>

<file path=ppt/slideLayouts/_rels/slideLayout16.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74.xml"/><Relationship Id="rId7" Type="http://schemas.openxmlformats.org/officeDocument/2006/relationships/tags" Target="../tags/tag78.xml"/><Relationship Id="rId2" Type="http://schemas.openxmlformats.org/officeDocument/2006/relationships/tags" Target="../tags/tag73.xml"/><Relationship Id="rId1" Type="http://schemas.openxmlformats.org/officeDocument/2006/relationships/tags" Target="../tags/tag72.xml"/><Relationship Id="rId6" Type="http://schemas.openxmlformats.org/officeDocument/2006/relationships/tags" Target="../tags/tag77.xml"/><Relationship Id="rId5" Type="http://schemas.openxmlformats.org/officeDocument/2006/relationships/tags" Target="../tags/tag76.xml"/><Relationship Id="rId4" Type="http://schemas.openxmlformats.org/officeDocument/2006/relationships/tags" Target="../tags/tag75.xml"/></Relationships>
</file>

<file path=ppt/slideLayouts/_rels/slideLayout17.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81.xml"/><Relationship Id="rId7" Type="http://schemas.openxmlformats.org/officeDocument/2006/relationships/tags" Target="../tags/tag85.xml"/><Relationship Id="rId2" Type="http://schemas.openxmlformats.org/officeDocument/2006/relationships/tags" Target="../tags/tag80.xml"/><Relationship Id="rId1" Type="http://schemas.openxmlformats.org/officeDocument/2006/relationships/tags" Target="../tags/tag79.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s>
</file>

<file path=ppt/slideLayouts/_rels/slideLayout18.xml.rels><?xml version="1.0" encoding="UTF-8" standalone="yes"?>
<Relationships xmlns="http://schemas.openxmlformats.org/package/2006/relationships"><Relationship Id="rId8" Type="http://schemas.openxmlformats.org/officeDocument/2006/relationships/slideMaster" Target="../slideMasters/slideMaster2.xml"/><Relationship Id="rId3" Type="http://schemas.openxmlformats.org/officeDocument/2006/relationships/tags" Target="../tags/tag88.xml"/><Relationship Id="rId7" Type="http://schemas.openxmlformats.org/officeDocument/2006/relationships/tags" Target="../tags/tag92.xml"/><Relationship Id="rId2" Type="http://schemas.openxmlformats.org/officeDocument/2006/relationships/tags" Target="../tags/tag87.xml"/><Relationship Id="rId1" Type="http://schemas.openxmlformats.org/officeDocument/2006/relationships/tags" Target="../tags/tag86.xml"/><Relationship Id="rId6" Type="http://schemas.openxmlformats.org/officeDocument/2006/relationships/tags" Target="../tags/tag91.xml"/><Relationship Id="rId5" Type="http://schemas.openxmlformats.org/officeDocument/2006/relationships/tags" Target="../tags/tag90.xml"/><Relationship Id="rId4" Type="http://schemas.openxmlformats.org/officeDocument/2006/relationships/tags" Target="../tags/tag89.xml"/></Relationships>
</file>

<file path=ppt/slideLayouts/_rels/slideLayout19.xml.rels><?xml version="1.0" encoding="UTF-8" standalone="yes"?>
<Relationships xmlns="http://schemas.openxmlformats.org/package/2006/relationships"><Relationship Id="rId8" Type="http://schemas.openxmlformats.org/officeDocument/2006/relationships/tags" Target="../tags/tag100.xml"/><Relationship Id="rId3" Type="http://schemas.openxmlformats.org/officeDocument/2006/relationships/tags" Target="../tags/tag95.xml"/><Relationship Id="rId7" Type="http://schemas.openxmlformats.org/officeDocument/2006/relationships/tags" Target="../tags/tag99.xml"/><Relationship Id="rId2" Type="http://schemas.openxmlformats.org/officeDocument/2006/relationships/tags" Target="../tags/tag94.xml"/><Relationship Id="rId1" Type="http://schemas.openxmlformats.org/officeDocument/2006/relationships/tags" Target="../tags/tag93.xml"/><Relationship Id="rId6" Type="http://schemas.openxmlformats.org/officeDocument/2006/relationships/tags" Target="../tags/tag98.xml"/><Relationship Id="rId5" Type="http://schemas.openxmlformats.org/officeDocument/2006/relationships/tags" Target="../tags/tag97.xml"/><Relationship Id="rId10" Type="http://schemas.openxmlformats.org/officeDocument/2006/relationships/slideMaster" Target="../slideMasters/slideMaster2.xml"/><Relationship Id="rId4" Type="http://schemas.openxmlformats.org/officeDocument/2006/relationships/tags" Target="../tags/tag96.xml"/><Relationship Id="rId9" Type="http://schemas.openxmlformats.org/officeDocument/2006/relationships/tags" Target="../tags/tag10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tags" Target="../tags/tag104.xml"/><Relationship Id="rId7" Type="http://schemas.openxmlformats.org/officeDocument/2006/relationships/slideMaster" Target="../slideMasters/slideMaster2.xml"/><Relationship Id="rId2" Type="http://schemas.openxmlformats.org/officeDocument/2006/relationships/tags" Target="../tags/tag103.xml"/><Relationship Id="rId1" Type="http://schemas.openxmlformats.org/officeDocument/2006/relationships/tags" Target="../tags/tag102.xml"/><Relationship Id="rId6" Type="http://schemas.openxmlformats.org/officeDocument/2006/relationships/tags" Target="../tags/tag107.xml"/><Relationship Id="rId5" Type="http://schemas.openxmlformats.org/officeDocument/2006/relationships/tags" Target="../tags/tag106.xml"/><Relationship Id="rId4" Type="http://schemas.openxmlformats.org/officeDocument/2006/relationships/tags" Target="../tags/tag105.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tags" Target="../tags/tag108.xml"/><Relationship Id="rId4"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3" Type="http://schemas.openxmlformats.org/officeDocument/2006/relationships/tags" Target="../tags/tag9.xml"/><Relationship Id="rId2" Type="http://schemas.openxmlformats.org/officeDocument/2006/relationships/tags" Target="../tags/tag8.xml"/><Relationship Id="rId1" Type="http://schemas.openxmlformats.org/officeDocument/2006/relationships/tags" Target="../tags/tag7.xml"/><Relationship Id="rId6" Type="http://schemas.openxmlformats.org/officeDocument/2006/relationships/slideMaster" Target="../slideMasters/slideMaster2.xml"/><Relationship Id="rId5" Type="http://schemas.openxmlformats.org/officeDocument/2006/relationships/tags" Target="../tags/tag11.xml"/><Relationship Id="rId4" Type="http://schemas.openxmlformats.org/officeDocument/2006/relationships/tags" Target="../tags/tag10.xml"/></Relationships>
</file>

<file path=ppt/slideLayouts/_rels/slideLayout4.xml.rels><?xml version="1.0" encoding="UTF-8" standalone="yes"?>
<Relationships xmlns="http://schemas.openxmlformats.org/package/2006/relationships"><Relationship Id="rId3" Type="http://schemas.openxmlformats.org/officeDocument/2006/relationships/tags" Target="../tags/tag14.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Master" Target="../slideMasters/slideMaster2.xml"/><Relationship Id="rId5" Type="http://schemas.openxmlformats.org/officeDocument/2006/relationships/tags" Target="../tags/tag16.xml"/><Relationship Id="rId4" Type="http://schemas.openxmlformats.org/officeDocument/2006/relationships/tags" Target="../tags/tag15.xml"/></Relationships>
</file>

<file path=ppt/slideLayouts/_rels/slideLayout5.xml.rels><?xml version="1.0" encoding="UTF-8" standalone="yes"?>
<Relationships xmlns="http://schemas.openxmlformats.org/package/2006/relationships"><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tags" Target="../tags/tag17.xml"/><Relationship Id="rId6" Type="http://schemas.openxmlformats.org/officeDocument/2006/relationships/slideMaster" Target="../slideMasters/slideMaster2.xml"/><Relationship Id="rId5" Type="http://schemas.openxmlformats.org/officeDocument/2006/relationships/tags" Target="../tags/tag21.xml"/><Relationship Id="rId4" Type="http://schemas.openxmlformats.org/officeDocument/2006/relationships/tags" Target="../tags/tag20.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24.xml"/><Relationship Id="rId7" Type="http://schemas.openxmlformats.org/officeDocument/2006/relationships/slideMaster" Target="../slideMasters/slideMaster2.xml"/><Relationship Id="rId2" Type="http://schemas.openxmlformats.org/officeDocument/2006/relationships/tags" Target="../tags/tag23.xml"/><Relationship Id="rId1" Type="http://schemas.openxmlformats.org/officeDocument/2006/relationships/tags" Target="../tags/tag22.xml"/><Relationship Id="rId6" Type="http://schemas.openxmlformats.org/officeDocument/2006/relationships/tags" Target="../tags/tag27.xml"/><Relationship Id="rId5" Type="http://schemas.openxmlformats.org/officeDocument/2006/relationships/tags" Target="../tags/tag26.xml"/><Relationship Id="rId4" Type="http://schemas.openxmlformats.org/officeDocument/2006/relationships/tags" Target="../tags/tag25.xml"/></Relationships>
</file>

<file path=ppt/slideLayouts/_rels/slideLayout7.xml.rels><?xml version="1.0" encoding="UTF-8" standalone="yes"?>
<Relationships xmlns="http://schemas.openxmlformats.org/package/2006/relationships"><Relationship Id="rId8" Type="http://schemas.openxmlformats.org/officeDocument/2006/relationships/tags" Target="../tags/tag35.xml"/><Relationship Id="rId3" Type="http://schemas.openxmlformats.org/officeDocument/2006/relationships/tags" Target="../tags/tag30.xml"/><Relationship Id="rId7" Type="http://schemas.openxmlformats.org/officeDocument/2006/relationships/tags" Target="../tags/tag34.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9"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tags" Target="../tags/tag36.xml"/><Relationship Id="rId5" Type="http://schemas.openxmlformats.org/officeDocument/2006/relationships/slideMaster" Target="../slideMasters/slideMaster2.xml"/><Relationship Id="rId4" Type="http://schemas.openxmlformats.org/officeDocument/2006/relationships/tags" Target="../tags/tag39.xml"/></Relationships>
</file>

<file path=ppt/slideLayouts/_rels/slideLayout9.xml.rels><?xml version="1.0" encoding="UTF-8" standalone="yes"?>
<Relationships xmlns="http://schemas.openxmlformats.org/package/2006/relationships"><Relationship Id="rId3" Type="http://schemas.openxmlformats.org/officeDocument/2006/relationships/tags" Target="../tags/tag42.xml"/><Relationship Id="rId2" Type="http://schemas.openxmlformats.org/officeDocument/2006/relationships/tags" Target="../tags/tag41.xml"/><Relationship Id="rId1" Type="http://schemas.openxmlformats.org/officeDocument/2006/relationships/tags" Target="../tags/tag40.xml"/><Relationship Id="rId4"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无页码">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p>
        </p:txBody>
      </p:sp>
      <p:sp>
        <p:nvSpPr>
          <p:cNvPr id="3" name="图片占位符 2"/>
          <p:cNvSpPr>
            <a:spLocks noGrp="1"/>
          </p:cNvSpPr>
          <p:nvPr>
            <p:ph type="pic" idx="1"/>
            <p:custDataLst>
              <p:tags r:id="rId2"/>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stStyle>
          <a:p>
            <a:pPr lvl="0"/>
            <a:r>
              <a:rPr>
                <a:sym typeface="+mn-ea"/>
              </a:rPr>
              <a:t>单击此处编辑母版文本样式</a:t>
            </a: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t>2021/5/7</a:t>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p:custDataLst>
              <p:tags r:id="rId1"/>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p>
        </p:txBody>
      </p:sp>
      <p:sp>
        <p:nvSpPr>
          <p:cNvPr id="3" name="竖排文字占位符 2"/>
          <p:cNvSpPr>
            <a:spLocks noGrp="1"/>
          </p:cNvSpPr>
          <p:nvPr>
            <p:ph type="body" orient="vert" idx="1"/>
            <p:custDataLst>
              <p:tags r:id="rId2"/>
            </p:custDataLst>
          </p:nvPr>
        </p:nvSpPr>
        <p:spPr>
          <a:xfrm>
            <a:off x="669925" y="952500"/>
            <a:ext cx="9828101" cy="5388907"/>
          </a:xfrm>
        </p:spPr>
        <p:txBody>
          <a:bodyPr vert="eaVert"/>
          <a:lstStyle>
            <a:lvl1pPr indent="0" eaLnBrk="1" fontAlgn="auto" latinLnBrk="0" hangingPunct="1">
              <a:defRPr>
                <a:latin typeface="微软雅黑" panose="020B0503020204020204" pitchFamily="34" charset="-122"/>
                <a:ea typeface="微软雅黑" panose="020B0503020204020204" pitchFamily="34" charset="-122"/>
              </a:defRPr>
            </a:lvl1pPr>
            <a:lvl2pPr indent="0" eaLnBrk="1" fontAlgn="auto" latinLnBrk="0" hangingPunct="1">
              <a:defRPr>
                <a:latin typeface="微软雅黑" panose="020B0503020204020204" pitchFamily="34" charset="-122"/>
                <a:ea typeface="微软雅黑" panose="020B0503020204020204" pitchFamily="34" charset="-122"/>
              </a:defRPr>
            </a:lvl2pPr>
            <a:lvl3pPr indent="0" eaLnBrk="1" fontAlgn="auto" latinLnBrk="0" hangingPunct="1">
              <a:defRPr>
                <a:latin typeface="微软雅黑" panose="020B0503020204020204" pitchFamily="34" charset="-122"/>
                <a:ea typeface="微软雅黑" panose="020B0503020204020204" pitchFamily="34" charset="-122"/>
              </a:defRPr>
            </a:lvl3pPr>
            <a:lvl4pPr indent="0" eaLnBrk="1" fontAlgn="auto" latinLnBrk="0" hangingPunct="1">
              <a:defRPr>
                <a:latin typeface="微软雅黑" panose="020B0503020204020204" pitchFamily="34" charset="-122"/>
                <a:ea typeface="微软雅黑" panose="020B0503020204020204" pitchFamily="34" charset="-122"/>
              </a:defRPr>
            </a:lvl4pPr>
            <a:lvl5pPr indent="0" eaLnBrk="1" fontAlgn="auto" latinLnBrk="0" hangingPunct="1">
              <a:defRPr>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1"/>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2"/>
            </p:custDataLst>
          </p:nvPr>
        </p:nvSpPr>
        <p:spPr/>
        <p:txBody>
          <a:bodyPr/>
          <a:lstStyle/>
          <a:p>
            <a:endParaRPr lang="zh-CN" altLang="en-US"/>
          </a:p>
        </p:txBody>
      </p:sp>
      <p:sp>
        <p:nvSpPr>
          <p:cNvPr id="5" name="灯片编号占位符 4"/>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
        <p:nvSpPr>
          <p:cNvPr id="7" name="内容占位符 6"/>
          <p:cNvSpPr>
            <a:spLocks noGrp="1"/>
          </p:cNvSpPr>
          <p:nvPr>
            <p:ph sz="quarter" idx="13"/>
            <p:custDataLst>
              <p:tags r:id="rId4"/>
            </p:custDataLst>
          </p:nvPr>
        </p:nvSpPr>
        <p:spPr>
          <a:xfrm>
            <a:off x="669930" y="952508"/>
            <a:ext cx="10852237" cy="5388907"/>
          </a:xfrm>
        </p:spPr>
        <p:txBody>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1"/>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1" i="0" u="none" strike="noStrike" kern="1200" cap="none" spc="6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单击此处编辑标题</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lvl1pPr>
              <a:defRPr baseline="0">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dirty="0"/>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292800" y="304200"/>
            <a:ext cx="11606400" cy="62496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
        <p:nvSpPr>
          <p:cNvPr id="2" name="标题 1"/>
          <p:cNvSpPr>
            <a:spLocks noGrp="1"/>
          </p:cNvSpPr>
          <p:nvPr>
            <p:ph type="title" hasCustomPrompt="1"/>
            <p:custDataLst>
              <p:tags r:id="rId2"/>
            </p:custDataLst>
          </p:nvPr>
        </p:nvSpPr>
        <p:spPr>
          <a:xfrm>
            <a:off x="1281600" y="1249200"/>
            <a:ext cx="9626400" cy="723600"/>
          </a:xfrm>
        </p:spPr>
        <p:txBody>
          <a:bodyPr anchor="ctr"/>
          <a:lstStyle>
            <a:lvl1pP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7" name="内容占位符 6"/>
          <p:cNvSpPr>
            <a:spLocks noGrp="1"/>
          </p:cNvSpPr>
          <p:nvPr>
            <p:ph sz="quarter" idx="13"/>
            <p:custDataLst>
              <p:tags r:id="rId3"/>
            </p:custDataLst>
          </p:nvPr>
        </p:nvSpPr>
        <p:spPr>
          <a:xfrm>
            <a:off x="1281113" y="2163600"/>
            <a:ext cx="9626600" cy="3445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3" name="日期占位符 2"/>
          <p:cNvSpPr>
            <a:spLocks noGrp="1"/>
          </p:cNvSpPr>
          <p:nvPr>
            <p:ph type="dt" sz="half" idx="10"/>
            <p:custDataLst>
              <p:tags r:id="rId4"/>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5"/>
            </p:custDataLst>
          </p:nvPr>
        </p:nvSpPr>
        <p:spPr/>
        <p:txBody>
          <a:bodyPr/>
          <a:lstStyle/>
          <a:p>
            <a:endParaRPr lang="zh-CN" altLang="en-US" dirty="0"/>
          </a:p>
        </p:txBody>
      </p:sp>
      <p:sp>
        <p:nvSpPr>
          <p:cNvPr id="5" name="灯片编号占位符 4"/>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0"/>
            <a:ext cx="4823460" cy="686625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dirty="0">
              <a:sym typeface="+mn-ea"/>
            </a:endParaRPr>
          </a:p>
        </p:txBody>
      </p:sp>
      <p:sp>
        <p:nvSpPr>
          <p:cNvPr id="2" name="标题 1"/>
          <p:cNvSpPr>
            <a:spLocks noGrp="1"/>
          </p:cNvSpPr>
          <p:nvPr>
            <p:ph type="title" hasCustomPrompt="1"/>
            <p:custDataLst>
              <p:tags r:id="rId2"/>
            </p:custDataLst>
          </p:nvPr>
        </p:nvSpPr>
        <p:spPr>
          <a:xfrm>
            <a:off x="583200" y="770400"/>
            <a:ext cx="3960000" cy="882000"/>
          </a:xfrm>
        </p:spPr>
        <p:txBody>
          <a:bodyPr anchor="ctr"/>
          <a:lstStyle>
            <a:lvl1pPr>
              <a:defRPr sz="3600" baseline="0">
                <a:solidFill>
                  <a:schemeClr val="tx1"/>
                </a:solidFill>
                <a:latin typeface="Arial" panose="020B0604020202020204" pitchFamily="34" charset="0"/>
                <a:ea typeface="微软雅黑" panose="020B0503020204020204" pitchFamily="34" charset="-122"/>
              </a:defRPr>
            </a:lvl1pPr>
          </a:lstStyle>
          <a:p>
            <a:r>
              <a:rPr lang="zh-CN" altLang="en-US" dirty="0"/>
              <a:t>单击编辑标题</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586800" y="1764000"/>
            <a:ext cx="3956400" cy="4093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7"/>
            </p:custDataLst>
          </p:nvPr>
        </p:nvSpPr>
        <p:spPr>
          <a:xfrm>
            <a:off x="5101200" y="769938"/>
            <a:ext cx="6480000" cy="5087937"/>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2664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a:sym typeface="+mn-ea"/>
            </a:endParaRPr>
          </a:p>
        </p:txBody>
      </p:sp>
      <p:sp>
        <p:nvSpPr>
          <p:cNvPr id="2" name="标题 1"/>
          <p:cNvSpPr>
            <a:spLocks noGrp="1"/>
          </p:cNvSpPr>
          <p:nvPr>
            <p:ph type="title"/>
            <p:custDataLst>
              <p:tags r:id="rId2"/>
            </p:custDataLst>
          </p:nvPr>
        </p:nvSpPr>
        <p:spPr>
          <a:xfrm>
            <a:off x="612000" y="781200"/>
            <a:ext cx="10976400" cy="626400"/>
          </a:xfrm>
        </p:spPr>
        <p:txBody>
          <a:bodyPr anchor="ctr"/>
          <a:lstStyle>
            <a:lvl1pPr algn="ctr">
              <a:defRPr sz="3600" baseline="0">
                <a:solidFill>
                  <a:schemeClr val="tx1"/>
                </a:solidFill>
                <a:latin typeface="Arial" panose="020B0604020202020204" pitchFamily="34" charset="0"/>
                <a:ea typeface="微软雅黑" panose="020B0503020204020204" pitchFamily="34" charset="-122"/>
              </a:defRPr>
            </a:lvl1pPr>
          </a:lstStyle>
          <a:p>
            <a:r>
              <a:rPr lang="zh-CN" altLang="en-US"/>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612000" y="1659600"/>
            <a:ext cx="10975975" cy="828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9" name="内容占位符 8"/>
          <p:cNvSpPr>
            <a:spLocks noGrp="1"/>
          </p:cNvSpPr>
          <p:nvPr>
            <p:ph sz="quarter" idx="14"/>
            <p:custDataLst>
              <p:tags r:id="rId7"/>
            </p:custDataLst>
          </p:nvPr>
        </p:nvSpPr>
        <p:spPr>
          <a:xfrm>
            <a:off x="612775" y="2808000"/>
            <a:ext cx="10965600" cy="34308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sp>
        <p:nvSpPr>
          <p:cNvPr id="8" name="矩形 7"/>
          <p:cNvSpPr/>
          <p:nvPr userDrawn="1">
            <p:custDataLst>
              <p:tags r:id="rId1"/>
            </p:custDataLst>
          </p:nvPr>
        </p:nvSpPr>
        <p:spPr>
          <a:xfrm>
            <a:off x="0" y="5029201"/>
            <a:ext cx="12192000" cy="1828799"/>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a:sym typeface="+mn-ea"/>
            </a:endParaRPr>
          </a:p>
        </p:txBody>
      </p:sp>
      <p:sp>
        <p:nvSpPr>
          <p:cNvPr id="2" name="标题 1"/>
          <p:cNvSpPr>
            <a:spLocks noGrp="1"/>
          </p:cNvSpPr>
          <p:nvPr>
            <p:ph type="title"/>
            <p:custDataLst>
              <p:tags r:id="rId2"/>
            </p:custDataLst>
          </p:nvPr>
        </p:nvSpPr>
        <p:spPr>
          <a:xfrm>
            <a:off x="604800" y="669600"/>
            <a:ext cx="10976400" cy="565200"/>
          </a:xfrm>
        </p:spPr>
        <p:txBody>
          <a:bodyPr anchor="ctr"/>
          <a:lstStyle>
            <a:lvl1pPr algn="ctr">
              <a:defRPr sz="32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6"/>
            </p:custDataLst>
          </p:nvPr>
        </p:nvSpPr>
        <p:spPr>
          <a:xfrm>
            <a:off x="604837" y="1681200"/>
            <a:ext cx="10990800" cy="32112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文本占位符 8"/>
          <p:cNvSpPr>
            <a:spLocks noGrp="1"/>
          </p:cNvSpPr>
          <p:nvPr>
            <p:ph type="body" sz="quarter" idx="14"/>
            <p:custDataLst>
              <p:tags r:id="rId7"/>
            </p:custDataLst>
          </p:nvPr>
        </p:nvSpPr>
        <p:spPr>
          <a:xfrm>
            <a:off x="594000" y="5180400"/>
            <a:ext cx="11001600" cy="10116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0"/>
            <a:ext cx="12192000" cy="9144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a:sym typeface="+mn-ea"/>
            </a:endParaRPr>
          </a:p>
        </p:txBody>
      </p:sp>
      <p:sp>
        <p:nvSpPr>
          <p:cNvPr id="2" name="标题 1"/>
          <p:cNvSpPr>
            <a:spLocks noGrp="1"/>
          </p:cNvSpPr>
          <p:nvPr>
            <p:ph type="title"/>
            <p:custDataLst>
              <p:tags r:id="rId2"/>
            </p:custDataLst>
          </p:nvPr>
        </p:nvSpPr>
        <p:spPr>
          <a:xfrm>
            <a:off x="579600" y="237600"/>
            <a:ext cx="11037600" cy="441964"/>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单击此处编辑母版标题样式</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7" name="内容占位符 6"/>
          <p:cNvSpPr>
            <a:spLocks noGrp="1"/>
          </p:cNvSpPr>
          <p:nvPr>
            <p:ph sz="quarter" idx="13"/>
            <p:custDataLst>
              <p:tags r:id="rId6"/>
            </p:custDataLst>
          </p:nvPr>
        </p:nvSpPr>
        <p:spPr>
          <a:xfrm>
            <a:off x="579600" y="1663200"/>
            <a:ext cx="53424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9" name="内容占位符 8"/>
          <p:cNvSpPr>
            <a:spLocks noGrp="1"/>
          </p:cNvSpPr>
          <p:nvPr>
            <p:ph sz="quarter" idx="14"/>
            <p:custDataLst>
              <p:tags r:id="rId7"/>
            </p:custDataLst>
          </p:nvPr>
        </p:nvSpPr>
        <p:spPr>
          <a:xfrm>
            <a:off x="6242400" y="1663200"/>
            <a:ext cx="5367600" cy="2894400"/>
          </a:xfrm>
        </p:spPr>
        <p:txBody>
          <a:bodyPr/>
          <a:lstStyle>
            <a:lvl1pPr>
              <a:defRPr baseline="0">
                <a:solidFill>
                  <a:schemeClr val="tx1"/>
                </a:solidFill>
                <a:latin typeface="Arial" panose="020B0604020202020204" pitchFamily="34" charset="0"/>
                <a:ea typeface="微软雅黑" panose="020B0503020204020204" pitchFamily="34" charset="-122"/>
              </a:defRPr>
            </a:lvl1pPr>
            <a:lvl2pPr>
              <a:defRPr baseline="0">
                <a:solidFill>
                  <a:schemeClr val="tx1"/>
                </a:solidFill>
                <a:latin typeface="Arial" panose="020B0604020202020204" pitchFamily="34" charset="0"/>
                <a:ea typeface="微软雅黑" panose="020B0503020204020204" pitchFamily="34" charset="-122"/>
              </a:defRPr>
            </a:lvl2pPr>
            <a:lvl3pPr>
              <a:defRPr baseline="0">
                <a:solidFill>
                  <a:schemeClr val="tx1"/>
                </a:solidFill>
                <a:latin typeface="Arial" panose="020B0604020202020204" pitchFamily="34" charset="0"/>
                <a:ea typeface="微软雅黑" panose="020B0503020204020204" pitchFamily="34" charset="-122"/>
              </a:defRPr>
            </a:lvl3pPr>
            <a:lvl4pPr>
              <a:defRPr baseline="0">
                <a:solidFill>
                  <a:schemeClr val="tx1"/>
                </a:solidFill>
                <a:latin typeface="Arial" panose="020B0604020202020204" pitchFamily="34" charset="0"/>
                <a:ea typeface="微软雅黑" panose="020B0503020204020204" pitchFamily="34" charset="-122"/>
              </a:defRPr>
            </a:lvl4pPr>
            <a:lvl5pPr>
              <a:defRPr baseline="0">
                <a:solidFill>
                  <a:schemeClr val="tx1"/>
                </a:solidFill>
                <a:latin typeface="Arial" panose="020B0604020202020204" pitchFamily="34" charset="0"/>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11" name="文本占位符 10"/>
          <p:cNvSpPr>
            <a:spLocks noGrp="1"/>
          </p:cNvSpPr>
          <p:nvPr>
            <p:ph type="body" sz="quarter" idx="15"/>
            <p:custDataLst>
              <p:tags r:id="rId8"/>
            </p:custDataLst>
          </p:nvPr>
        </p:nvSpPr>
        <p:spPr>
          <a:xfrm>
            <a:off x="572400" y="4816800"/>
            <a:ext cx="53424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
        <p:nvSpPr>
          <p:cNvPr id="13" name="文本占位符 12"/>
          <p:cNvSpPr>
            <a:spLocks noGrp="1"/>
          </p:cNvSpPr>
          <p:nvPr>
            <p:ph type="body" sz="quarter" idx="16"/>
            <p:custDataLst>
              <p:tags r:id="rId9"/>
            </p:custDataLst>
          </p:nvPr>
        </p:nvSpPr>
        <p:spPr>
          <a:xfrm>
            <a:off x="6253200" y="4813200"/>
            <a:ext cx="5367600" cy="781200"/>
          </a:xfrm>
        </p:spPr>
        <p:txBody>
          <a:bodyPr/>
          <a:lstStyle>
            <a:lvl1pP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有页码">
    <p:spTree>
      <p:nvGrpSpPr>
        <p:cNvPr id="1" name=""/>
        <p:cNvGrpSpPr/>
        <p:nvPr/>
      </p:nvGrpSpPr>
      <p:grpSpPr>
        <a:xfrm>
          <a:off x="0" y="0"/>
          <a:ext cx="0" cy="0"/>
          <a:chOff x="0" y="0"/>
          <a:chExt cx="0" cy="0"/>
        </a:xfrm>
      </p:grpSpPr>
      <p:sp>
        <p:nvSpPr>
          <p:cNvPr id="2" name="椭圆 1"/>
          <p:cNvSpPr/>
          <p:nvPr userDrawn="1"/>
        </p:nvSpPr>
        <p:spPr>
          <a:xfrm>
            <a:off x="11304588" y="6086475"/>
            <a:ext cx="298450" cy="2984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 name="椭圆 2"/>
          <p:cNvSpPr/>
          <p:nvPr userDrawn="1"/>
        </p:nvSpPr>
        <p:spPr>
          <a:xfrm>
            <a:off x="11603038" y="6034088"/>
            <a:ext cx="142875" cy="141287"/>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 name="椭圆 3"/>
          <p:cNvSpPr/>
          <p:nvPr userDrawn="1"/>
        </p:nvSpPr>
        <p:spPr>
          <a:xfrm>
            <a:off x="11690350" y="6248400"/>
            <a:ext cx="60325" cy="6032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 name="灯片编号占位符 4"/>
          <p:cNvSpPr>
            <a:spLocks noGrp="1"/>
          </p:cNvSpPr>
          <p:nvPr>
            <p:ph type="sldNum" sz="quarter" idx="10"/>
          </p:nvPr>
        </p:nvSpPr>
        <p:spPr>
          <a:xfrm>
            <a:off x="11239500" y="6048375"/>
            <a:ext cx="430213" cy="365125"/>
          </a:xfrm>
        </p:spPr>
        <p:txBody>
          <a:bodyPr/>
          <a:lstStyle>
            <a:lvl1pPr algn="ctr">
              <a:defRPr>
                <a:solidFill>
                  <a:schemeClr val="bg1"/>
                </a:solidFill>
                <a:latin typeface="Century Gothic" panose="020B0502020202020204" pitchFamily="34" charset="0"/>
                <a:ea typeface="微软雅黑" panose="020B0503020204020204" pitchFamily="34" charset="-122"/>
              </a:defRPr>
            </a:lvl1pPr>
          </a:lstStyle>
          <a:p>
            <a:fld id="{3CAA7E89-ABB9-485B-8EAF-4D6A08193F1C}" type="slidenum">
              <a:rPr lang="zh-CN" altLang="en-US"/>
              <a:t>‹#›</a:t>
            </a:fld>
            <a:endParaRPr lang="zh-CN" altLang="en-US"/>
          </a:p>
        </p:txBody>
      </p:sp>
    </p:spTree>
  </p:cSld>
  <p:clrMapOvr>
    <a:masterClrMapping/>
  </p:clrMapOvr>
  <p:transition>
    <p:fade/>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bg2"/>
        </a:solidFill>
        <a:effectLst/>
      </p:bgPr>
    </p:bg>
    <p:spTree>
      <p:nvGrpSpPr>
        <p:cNvPr id="1" name=""/>
        <p:cNvGrpSpPr/>
        <p:nvPr/>
      </p:nvGrpSpPr>
      <p:grpSpPr>
        <a:xfrm>
          <a:off x="0" y="0"/>
          <a:ext cx="0" cy="0"/>
          <a:chOff x="0" y="0"/>
          <a:chExt cx="0" cy="0"/>
        </a:xfrm>
      </p:grpSpPr>
      <p:sp>
        <p:nvSpPr>
          <p:cNvPr id="10" name="矩形 9"/>
          <p:cNvSpPr/>
          <p:nvPr userDrawn="1">
            <p:custDataLst>
              <p:tags r:id="rId1"/>
            </p:custDataLst>
          </p:nvPr>
        </p:nvSpPr>
        <p:spPr>
          <a:xfrm>
            <a:off x="0" y="959224"/>
            <a:ext cx="12192000" cy="4939553"/>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a:endParaRPr lang="en-US" altLang="zh-CN" sz="1800">
              <a:sym typeface="+mn-ea"/>
            </a:endParaRPr>
          </a:p>
        </p:txBody>
      </p:sp>
      <p:sp>
        <p:nvSpPr>
          <p:cNvPr id="2" name="标题 1"/>
          <p:cNvSpPr>
            <a:spLocks noGrp="1"/>
          </p:cNvSpPr>
          <p:nvPr>
            <p:ph type="title" hasCustomPrompt="1"/>
            <p:custDataLst>
              <p:tags r:id="rId2"/>
            </p:custDataLst>
          </p:nvPr>
        </p:nvSpPr>
        <p:spPr>
          <a:xfrm>
            <a:off x="1522800" y="1339200"/>
            <a:ext cx="9144000" cy="2386800"/>
          </a:xfrm>
        </p:spPr>
        <p:txBody>
          <a:bodyPr anchor="b"/>
          <a:lstStyle>
            <a:lvl1pPr algn="ctr">
              <a:defRPr sz="6000" baseline="0">
                <a:solidFill>
                  <a:schemeClr val="tx1"/>
                </a:solidFill>
                <a:latin typeface="Arial" panose="020B0604020202020204" pitchFamily="34" charset="0"/>
                <a:ea typeface="微软雅黑" panose="020B0503020204020204" pitchFamily="34" charset="-122"/>
              </a:defRPr>
            </a:lvl1pPr>
          </a:lstStyle>
          <a:p>
            <a:r>
              <a:rPr lang="zh-CN" altLang="en-US" dirty="0"/>
              <a:t>单击此处编辑标题</a:t>
            </a: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dirty="0"/>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
        <p:nvSpPr>
          <p:cNvPr id="7" name="文本占位符 6"/>
          <p:cNvSpPr>
            <a:spLocks noGrp="1"/>
          </p:cNvSpPr>
          <p:nvPr>
            <p:ph type="body" sz="quarter" idx="13"/>
            <p:custDataLst>
              <p:tags r:id="rId6"/>
            </p:custDataLst>
          </p:nvPr>
        </p:nvSpPr>
        <p:spPr>
          <a:xfrm>
            <a:off x="1522413" y="3862800"/>
            <a:ext cx="9144000" cy="1656000"/>
          </a:xfrm>
        </p:spPr>
        <p:txBody>
          <a:bodyPr/>
          <a:lstStyle>
            <a:lvl1pPr algn="ctr">
              <a:defRPr baseline="0">
                <a:solidFill>
                  <a:schemeClr val="tx1"/>
                </a:solidFill>
                <a:latin typeface="Arial" panose="020B0604020202020204" pitchFamily="34" charset="0"/>
                <a:ea typeface="微软雅黑" panose="020B0503020204020204" pitchFamily="34" charset="-122"/>
              </a:defRPr>
            </a:lvl1pPr>
          </a:lstStyle>
          <a:p>
            <a:pPr lvl="0"/>
            <a:r>
              <a:rPr lang="zh-CN" altLang="en-US" dirty="0"/>
              <a:t>单击此处编辑母版文本样式</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有页码">
    <p:spTree>
      <p:nvGrpSpPr>
        <p:cNvPr id="1" name=""/>
        <p:cNvGrpSpPr/>
        <p:nvPr/>
      </p:nvGrpSpPr>
      <p:grpSpPr>
        <a:xfrm>
          <a:off x="0" y="0"/>
          <a:ext cx="0" cy="0"/>
          <a:chOff x="0" y="0"/>
          <a:chExt cx="0" cy="0"/>
        </a:xfrm>
      </p:grpSpPr>
      <p:sp>
        <p:nvSpPr>
          <p:cNvPr id="2" name="椭圆 1"/>
          <p:cNvSpPr/>
          <p:nvPr userDrawn="1"/>
        </p:nvSpPr>
        <p:spPr>
          <a:xfrm>
            <a:off x="11304588" y="6086475"/>
            <a:ext cx="298450" cy="29845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pPr>
            <a:endParaRPr lang="zh-CN" altLang="en-US" sz="1800"/>
          </a:p>
        </p:txBody>
      </p:sp>
      <p:sp>
        <p:nvSpPr>
          <p:cNvPr id="3" name="椭圆 2"/>
          <p:cNvSpPr/>
          <p:nvPr userDrawn="1"/>
        </p:nvSpPr>
        <p:spPr>
          <a:xfrm>
            <a:off x="11603038" y="6034088"/>
            <a:ext cx="142875" cy="141287"/>
          </a:xfrm>
          <a:prstGeom prst="ellipse">
            <a:avLst/>
          </a:prstGeom>
          <a:solidFill>
            <a:schemeClr val="accent3">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pPr>
            <a:endParaRPr lang="zh-CN" altLang="en-US" sz="1800"/>
          </a:p>
        </p:txBody>
      </p:sp>
      <p:sp>
        <p:nvSpPr>
          <p:cNvPr id="4" name="椭圆 3"/>
          <p:cNvSpPr/>
          <p:nvPr userDrawn="1"/>
        </p:nvSpPr>
        <p:spPr>
          <a:xfrm>
            <a:off x="11690350" y="6248400"/>
            <a:ext cx="60325" cy="60325"/>
          </a:xfrm>
          <a:prstGeom prst="ellipse">
            <a:avLst/>
          </a:pr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pPr>
            <a:endParaRPr lang="zh-CN" altLang="en-US" sz="1800"/>
          </a:p>
        </p:txBody>
      </p:sp>
      <p:sp>
        <p:nvSpPr>
          <p:cNvPr id="5" name="灯片编号占位符 4"/>
          <p:cNvSpPr>
            <a:spLocks noGrp="1"/>
          </p:cNvSpPr>
          <p:nvPr>
            <p:ph type="sldNum" sz="quarter" idx="10"/>
          </p:nvPr>
        </p:nvSpPr>
        <p:spPr>
          <a:xfrm>
            <a:off x="11239500" y="6048375"/>
            <a:ext cx="430213" cy="365125"/>
          </a:xfrm>
        </p:spPr>
        <p:txBody>
          <a:bodyPr/>
          <a:lstStyle>
            <a:lvl1pPr algn="ctr">
              <a:defRPr>
                <a:solidFill>
                  <a:schemeClr val="bg1"/>
                </a:solidFill>
                <a:latin typeface="Century Gothic" panose="020B0502020202020204" pitchFamily="34" charset="0"/>
                <a:ea typeface="微软雅黑" panose="020B0503020204020204" pitchFamily="34" charset="-122"/>
              </a:defRPr>
            </a:lvl1pPr>
          </a:lstStyle>
          <a:p>
            <a:fld id="{3CAA7E89-ABB9-485B-8EAF-4D6A08193F1C}" type="slidenum">
              <a:rPr lang="zh-CN" altLang="en-US"/>
              <a:t>‹#›</a:t>
            </a:fld>
            <a:endParaRPr lang="zh-CN" altLang="en-US"/>
          </a:p>
        </p:txBody>
      </p:sp>
    </p:spTree>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2021/5/7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1"/>
            </p:custDataLst>
          </p:nvPr>
        </p:nvSpPr>
        <p:spPr>
          <a:xfrm>
            <a:off x="669882" y="2588281"/>
            <a:ext cx="10852237" cy="899167"/>
          </a:xfrm>
        </p:spPr>
        <p:txBody>
          <a:bodyPr lIns="101600" tIns="38100" rIns="25400" bIns="38100" anchor="t" anchorCtr="0">
            <a:noAutofit/>
          </a:bodyPr>
          <a:lstStyle>
            <a:lvl1pPr algn="ctr">
              <a:defRPr sz="5400" spc="600"/>
            </a:lvl1pPr>
          </a:lstStyle>
          <a:p>
            <a:r>
              <a:rPr lang="zh-CN" altLang="en-US" dirty="0"/>
              <a:t>单击此处编辑标题</a:t>
            </a:r>
          </a:p>
        </p:txBody>
      </p:sp>
      <p:sp>
        <p:nvSpPr>
          <p:cNvPr id="3" name="副标题 2"/>
          <p:cNvSpPr>
            <a:spLocks noGrp="1"/>
          </p:cNvSpPr>
          <p:nvPr>
            <p:ph type="subTitle" idx="1" hasCustomPrompt="1"/>
            <p:custDataLst>
              <p:tags r:id="rId2"/>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p>
        </p:txBody>
      </p:sp>
      <p:sp>
        <p:nvSpPr>
          <p:cNvPr id="16" name="日期占位符 15"/>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17" name="页脚占位符 16"/>
          <p:cNvSpPr>
            <a:spLocks noGrp="1"/>
          </p:cNvSpPr>
          <p:nvPr>
            <p:ph type="ftr" sz="quarter" idx="11"/>
            <p:custDataLst>
              <p:tags r:id="rId4"/>
            </p:custDataLst>
          </p:nvPr>
        </p:nvSpPr>
        <p:spPr/>
        <p:txBody>
          <a:bodyPr/>
          <a:lstStyle/>
          <a:p>
            <a:endParaRPr lang="zh-CN" altLang="en-US" dirty="0"/>
          </a:p>
        </p:txBody>
      </p:sp>
      <p:sp>
        <p:nvSpPr>
          <p:cNvPr id="18" name="灯片编号占位符 17"/>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p>
        </p:txBody>
      </p:sp>
      <p:sp>
        <p:nvSpPr>
          <p:cNvPr id="3" name="内容占位符 2"/>
          <p:cNvSpPr>
            <a:spLocks noGrp="1"/>
          </p:cNvSpPr>
          <p:nvPr>
            <p:ph idx="1"/>
            <p:custDataLst>
              <p:tags r:id="rId2"/>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930" y="3808730"/>
            <a:ext cx="10852237" cy="624845"/>
          </a:xfrm>
        </p:spPr>
        <p:txBody>
          <a:bodyPr lIns="101600" tIns="38100" rIns="63500" bIns="38100" anchor="t" anchorCtr="0">
            <a:noAutofit/>
          </a:bodyPr>
          <a:lstStyle>
            <a:lvl1pPr>
              <a:defRPr sz="3600" u="none" strike="noStrike" kern="1200" cap="none" spc="300" normalizeH="0">
                <a:solidFill>
                  <a:schemeClr val="tx1"/>
                </a:solidFill>
                <a:uFillTx/>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p:custDataLst>
              <p:tags r:id="rId2"/>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微软雅黑" panose="020B0503020204020204" pitchFamily="34" charset="-122"/>
                <a:ea typeface="微软雅黑" panose="020B0503020204020204" pitchFamily="3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p>
        </p:txBody>
      </p:sp>
      <p:sp>
        <p:nvSpPr>
          <p:cNvPr id="4" name="日期占位符 3"/>
          <p:cNvSpPr>
            <a:spLocks noGrp="1"/>
          </p:cNvSpPr>
          <p:nvPr>
            <p:ph type="dt" sz="half" idx="10"/>
            <p:custDataLst>
              <p:tags r:id="rId3"/>
            </p:custDataLst>
          </p:nvPr>
        </p:nvSpPr>
        <p:spPr/>
        <p:txBody>
          <a:bodyPr/>
          <a:lstStyle/>
          <a:p>
            <a:fld id="{760FBDFE-C587-4B4C-A407-44438C67B59E}" type="datetimeFigureOut">
              <a:rPr lang="zh-CN" altLang="en-US" smtClean="0"/>
              <a:t>2021/5/7</a:t>
            </a:fld>
            <a:endParaRPr lang="zh-CN" altLang="en-US"/>
          </a:p>
        </p:txBody>
      </p:sp>
      <p:sp>
        <p:nvSpPr>
          <p:cNvPr id="5" name="页脚占位符 4"/>
          <p:cNvSpPr>
            <a:spLocks noGrp="1"/>
          </p:cNvSpPr>
          <p:nvPr>
            <p:ph type="ftr" sz="quarter" idx="11"/>
            <p:custDataLst>
              <p:tags r:id="rId4"/>
            </p:custDataLst>
          </p:nvPr>
        </p:nvSpPr>
        <p:spPr/>
        <p:txBody>
          <a:bodyPr/>
          <a:lstStyle/>
          <a:p>
            <a:endParaRPr lang="zh-CN" altLang="en-US"/>
          </a:p>
        </p:txBody>
      </p:sp>
      <p:sp>
        <p:nvSpPr>
          <p:cNvPr id="6" name="灯片编号占位符 5"/>
          <p:cNvSpPr>
            <a:spLocks noGrp="1"/>
          </p:cNvSpPr>
          <p:nvPr>
            <p:ph type="sldNum" sz="quarter" idx="12"/>
            <p:custDataLst>
              <p:tags r:id="rId5"/>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p>
        </p:txBody>
      </p:sp>
      <p:sp>
        <p:nvSpPr>
          <p:cNvPr id="3" name="内容占位符 2"/>
          <p:cNvSpPr>
            <a:spLocks noGrp="1"/>
          </p:cNvSpPr>
          <p:nvPr>
            <p:ph sz="half" idx="1"/>
            <p:custDataLst>
              <p:tags r:id="rId2"/>
            </p:custDataLst>
          </p:nvPr>
        </p:nvSpPr>
        <p:spPr>
          <a:xfrm>
            <a:off x="669930" y="952508"/>
            <a:ext cx="5283242"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5pPr>
          </a:lstStyle>
          <a:p>
            <a:pPr lvl="0"/>
            <a:r>
              <a:rPr>
                <a:sym typeface="+mn-ea"/>
              </a:rPr>
              <a:t>单击此处编辑母版文本样式</a:t>
            </a:r>
          </a:p>
          <a:p>
            <a:pPr lvl="1"/>
            <a:r>
              <a:rPr>
                <a:sym typeface="+mn-ea"/>
              </a:rPr>
              <a:t>第二级</a:t>
            </a:r>
          </a:p>
          <a:p>
            <a:pPr lvl="2"/>
            <a:r>
              <a:rPr>
                <a:sym typeface="+mn-ea"/>
              </a:rPr>
              <a:t>第三级</a:t>
            </a:r>
          </a:p>
          <a:p>
            <a:pPr lvl="3"/>
            <a:r>
              <a:rPr>
                <a:sym typeface="+mn-ea"/>
              </a:rPr>
              <a:t>第四级</a:t>
            </a:r>
          </a:p>
          <a:p>
            <a:pPr lvl="4"/>
            <a:r>
              <a:rPr>
                <a:sym typeface="+mn-ea"/>
              </a:rPr>
              <a:t>第五级</a:t>
            </a:r>
          </a:p>
        </p:txBody>
      </p:sp>
      <p:sp>
        <p:nvSpPr>
          <p:cNvPr id="4" name="内容占位符 3"/>
          <p:cNvSpPr>
            <a:spLocks noGrp="1"/>
          </p:cNvSpPr>
          <p:nvPr>
            <p:ph sz="half" idx="2"/>
            <p:custDataLst>
              <p:tags r:id="rId3"/>
            </p:custDataLst>
          </p:nvPr>
        </p:nvSpPr>
        <p:spPr>
          <a:xfrm>
            <a:off x="6238877" y="952508"/>
            <a:ext cx="5283242" cy="5388907"/>
          </a:xfrm>
        </p:spPr>
        <p:txBody>
          <a:bodyPr>
            <a:noAutofit/>
          </a:bodyPr>
          <a:lstStyle>
            <a:lvl1pPr>
              <a:defRPr sz="1600">
                <a:latin typeface="微软雅黑" panose="020B0503020204020204" pitchFamily="34" charset="-122"/>
                <a:ea typeface="微软雅黑" panose="020B0503020204020204" pitchFamily="34" charset="-122"/>
              </a:defRPr>
            </a:lvl1pPr>
            <a:lvl2pPr>
              <a:defRPr sz="1600">
                <a:latin typeface="微软雅黑" panose="020B0503020204020204" pitchFamily="34" charset="-122"/>
                <a:ea typeface="微软雅黑" panose="020B0503020204020204" pitchFamily="34" charset="-122"/>
              </a:defRPr>
            </a:lvl2pPr>
            <a:lvl3pPr>
              <a:defRPr sz="1600">
                <a:latin typeface="微软雅黑" panose="020B0503020204020204" pitchFamily="34" charset="-122"/>
                <a:ea typeface="微软雅黑" panose="020B0503020204020204" pitchFamily="34" charset="-122"/>
              </a:defRPr>
            </a:lvl3pPr>
            <a:lvl4pPr>
              <a:defRPr sz="1600">
                <a:latin typeface="微软雅黑" panose="020B0503020204020204" pitchFamily="34" charset="-122"/>
                <a:ea typeface="微软雅黑" panose="020B0503020204020204" pitchFamily="34" charset="-122"/>
              </a:defRPr>
            </a:lvl4pPr>
            <a:lvl5pPr>
              <a:defRPr sz="1600">
                <a:latin typeface="微软雅黑" panose="020B0503020204020204" pitchFamily="34" charset="-122"/>
                <a:ea typeface="微软雅黑" panose="020B0503020204020204" pitchFamily="34" charset="-122"/>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5" name="日期占位符 4"/>
          <p:cNvSpPr>
            <a:spLocks noGrp="1"/>
          </p:cNvSpPr>
          <p:nvPr>
            <p:ph type="dt" sz="half" idx="10"/>
            <p:custDataLst>
              <p:tags r:id="rId4"/>
            </p:custDataLst>
          </p:nvPr>
        </p:nvSpPr>
        <p:spPr/>
        <p:txBody>
          <a:bodyPr/>
          <a:lstStyle/>
          <a:p>
            <a:fld id="{760FBDFE-C587-4B4C-A407-44438C67B59E}" type="datetimeFigureOut">
              <a:rPr lang="zh-CN" altLang="en-US" smtClean="0"/>
              <a:t>2021/5/7</a:t>
            </a:fld>
            <a:endParaRPr lang="zh-CN" altLang="en-US"/>
          </a:p>
        </p:txBody>
      </p:sp>
      <p:sp>
        <p:nvSpPr>
          <p:cNvPr id="6" name="页脚占位符 5"/>
          <p:cNvSpPr>
            <a:spLocks noGrp="1"/>
          </p:cNvSpPr>
          <p:nvPr>
            <p:ph type="ftr" sz="quarter" idx="11"/>
            <p:custDataLst>
              <p:tags r:id="rId5"/>
            </p:custDataLst>
          </p:nvPr>
        </p:nvSpPr>
        <p:spPr/>
        <p:txBody>
          <a:bodyPr/>
          <a:lstStyle/>
          <a:p>
            <a:endParaRPr lang="zh-CN" altLang="en-US"/>
          </a:p>
        </p:txBody>
      </p:sp>
      <p:sp>
        <p:nvSpPr>
          <p:cNvPr id="7" name="灯片编号占位符 6"/>
          <p:cNvSpPr>
            <a:spLocks noGrp="1"/>
          </p:cNvSpPr>
          <p:nvPr>
            <p:ph type="sldNum" sz="quarter" idx="12"/>
            <p:custDataLst>
              <p:tags r:id="rId6"/>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dirty="0">
                <a:sym typeface="+mn-ea"/>
              </a:rPr>
              <a:t>单击此处编辑母版标题样式</a:t>
            </a:r>
          </a:p>
        </p:txBody>
      </p:sp>
      <p:sp>
        <p:nvSpPr>
          <p:cNvPr id="3" name="文本占位符 2"/>
          <p:cNvSpPr>
            <a:spLocks noGrp="1"/>
          </p:cNvSpPr>
          <p:nvPr>
            <p:ph type="body" idx="1" hasCustomPrompt="1"/>
            <p:custDataLst>
              <p:tags r:id="rId2"/>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solidFill>
                <a:uFillTx/>
                <a:latin typeface="微软雅黑" panose="020B0503020204020204" pitchFamily="34" charset="-122"/>
                <a:ea typeface="微软雅黑"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p>
        </p:txBody>
      </p:sp>
      <p:sp>
        <p:nvSpPr>
          <p:cNvPr id="4" name="内容占位符 3"/>
          <p:cNvSpPr>
            <a:spLocks noGrp="1"/>
          </p:cNvSpPr>
          <p:nvPr>
            <p:ph sz="half" idx="2"/>
            <p:custDataLst>
              <p:tags r:id="rId3"/>
            </p:custDataLst>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5" name="文本占位符 4"/>
          <p:cNvSpPr>
            <a:spLocks noGrp="1"/>
          </p:cNvSpPr>
          <p:nvPr>
            <p:ph type="body" sz="quarter" idx="3" hasCustomPrompt="1"/>
            <p:custDataLst>
              <p:tags r:id="rId4"/>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p>
        </p:txBody>
      </p:sp>
      <p:sp>
        <p:nvSpPr>
          <p:cNvPr id="6" name="内容占位符 5"/>
          <p:cNvSpPr>
            <a:spLocks noGrp="1"/>
          </p:cNvSpPr>
          <p:nvPr>
            <p:ph sz="quarter" idx="4"/>
            <p:custDataLst>
              <p:tags r:id="rId5"/>
            </p:custDataLst>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微软雅黑" panose="020B0503020204020204" pitchFamily="34" charset="-122"/>
                <a:ea typeface="微软雅黑" panose="020B0503020204020204" pitchFamily="34" charset="-122"/>
                <a:cs typeface="+mn-cs"/>
                <a:sym typeface="+mn-ea"/>
              </a:defRPr>
            </a:lvl5pPr>
          </a:lstStyle>
          <a:p>
            <a:pPr lvl="0"/>
            <a:r>
              <a:rPr dirty="0">
                <a:sym typeface="+mn-ea"/>
              </a:rPr>
              <a:t>单击此处编辑母版文本样式</a:t>
            </a:r>
          </a:p>
          <a:p>
            <a:pPr lvl="1"/>
            <a:r>
              <a:rPr dirty="0">
                <a:sym typeface="+mn-ea"/>
              </a:rPr>
              <a:t>第二级</a:t>
            </a:r>
          </a:p>
          <a:p>
            <a:pPr lvl="2"/>
            <a:r>
              <a:rPr dirty="0">
                <a:sym typeface="+mn-ea"/>
              </a:rPr>
              <a:t>第三级</a:t>
            </a:r>
          </a:p>
          <a:p>
            <a:pPr lvl="3"/>
            <a:r>
              <a:rPr dirty="0">
                <a:sym typeface="+mn-ea"/>
              </a:rPr>
              <a:t>第四级</a:t>
            </a:r>
          </a:p>
          <a:p>
            <a:pPr lvl="4"/>
            <a:r>
              <a:rPr dirty="0">
                <a:sym typeface="+mn-ea"/>
              </a:rPr>
              <a:t>第五级</a:t>
            </a:r>
          </a:p>
        </p:txBody>
      </p:sp>
      <p:sp>
        <p:nvSpPr>
          <p:cNvPr id="7" name="日期占位符 6"/>
          <p:cNvSpPr>
            <a:spLocks noGrp="1"/>
          </p:cNvSpPr>
          <p:nvPr>
            <p:ph type="dt" sz="half" idx="10"/>
            <p:custDataLst>
              <p:tags r:id="rId6"/>
            </p:custDataLst>
          </p:nvPr>
        </p:nvSpPr>
        <p:spPr/>
        <p:txBody>
          <a:bodyPr/>
          <a:lstStyle/>
          <a:p>
            <a:fld id="{760FBDFE-C587-4B4C-A407-44438C67B59E}" type="datetimeFigureOut">
              <a:rPr lang="zh-CN" altLang="en-US" smtClean="0"/>
              <a:t>2021/5/7</a:t>
            </a:fld>
            <a:endParaRPr lang="zh-CN" altLang="en-US"/>
          </a:p>
        </p:txBody>
      </p:sp>
      <p:sp>
        <p:nvSpPr>
          <p:cNvPr id="8" name="页脚占位符 7"/>
          <p:cNvSpPr>
            <a:spLocks noGrp="1"/>
          </p:cNvSpPr>
          <p:nvPr>
            <p:ph type="ftr" sz="quarter" idx="11"/>
            <p:custDataLst>
              <p:tags r:id="rId7"/>
            </p:custDataLst>
          </p:nvPr>
        </p:nvSpPr>
        <p:spPr/>
        <p:txBody>
          <a:bodyPr/>
          <a:lstStyle/>
          <a:p>
            <a:endParaRPr lang="zh-CN" altLang="en-US"/>
          </a:p>
        </p:txBody>
      </p:sp>
      <p:sp>
        <p:nvSpPr>
          <p:cNvPr id="9" name="灯片编号占位符 8"/>
          <p:cNvSpPr>
            <a:spLocks noGrp="1"/>
          </p:cNvSpPr>
          <p:nvPr>
            <p:ph type="sldNum" sz="quarter" idx="12"/>
            <p:custDataLst>
              <p:tags r:id="rId8"/>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chemeClr val="bg2"/>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solidFill>
                <a:uFillTx/>
                <a:latin typeface="微软雅黑" panose="020B0503020204020204" pitchFamily="34" charset="-122"/>
                <a:ea typeface="微软雅黑" panose="020B0503020204020204" pitchFamily="34" charset="-122"/>
                <a:cs typeface="+mj-cs"/>
                <a:sym typeface="+mn-ea"/>
              </a:defRPr>
            </a:lvl1pPr>
          </a:lstStyle>
          <a:p>
            <a:pPr lvl="0"/>
            <a:r>
              <a:rPr>
                <a:sym typeface="+mn-ea"/>
              </a:rPr>
              <a:t>单击此处编辑母版标题样式</a:t>
            </a:r>
          </a:p>
        </p:txBody>
      </p:sp>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t>2021/5/7</a:t>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bg>
      <p:bgPr>
        <a:solidFill>
          <a:schemeClr val="bg2"/>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1"/>
            </p:custDataLst>
          </p:nvPr>
        </p:nvSpPr>
        <p:spPr/>
        <p:txBody>
          <a:bodyPr/>
          <a:lstStyle/>
          <a:p>
            <a:fld id="{760FBDFE-C587-4B4C-A407-44438C67B59E}" type="datetimeFigureOut">
              <a:rPr lang="zh-CN" altLang="en-US" smtClean="0"/>
              <a:t>2021/5/7</a:t>
            </a:fld>
            <a:endParaRPr lang="zh-CN" altLang="en-US"/>
          </a:p>
        </p:txBody>
      </p:sp>
      <p:sp>
        <p:nvSpPr>
          <p:cNvPr id="3" name="页脚占位符 2"/>
          <p:cNvSpPr>
            <a:spLocks noGrp="1"/>
          </p:cNvSpPr>
          <p:nvPr>
            <p:ph type="ftr" sz="quarter" idx="11"/>
            <p:custDataLst>
              <p:tags r:id="rId2"/>
            </p:custDataLst>
          </p:nvPr>
        </p:nvSpPr>
        <p:spPr/>
        <p:txBody>
          <a:bodyPr/>
          <a:lstStyle/>
          <a:p>
            <a:endParaRPr lang="zh-CN" altLang="en-US"/>
          </a:p>
        </p:txBody>
      </p:sp>
      <p:sp>
        <p:nvSpPr>
          <p:cNvPr id="4" name="灯片编号占位符 3"/>
          <p:cNvSpPr>
            <a:spLocks noGrp="1"/>
          </p:cNvSpPr>
          <p:nvPr>
            <p:ph type="sldNum" sz="quarter" idx="12"/>
            <p:custDataLst>
              <p:tags r:id="rId3"/>
            </p:custDataLst>
          </p:nvPr>
        </p:nvSpPr>
        <p:spPr/>
        <p:txBody>
          <a:bodyPr/>
          <a:lstStyle/>
          <a:p>
            <a:fld id="{49AE70B2-8BF9-45C0-BB95-33D1B9D3A854}"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13" Type="http://schemas.openxmlformats.org/officeDocument/2006/relationships/slideLayout" Target="../slideLayouts/slideLayout15.xml"/><Relationship Id="rId18" Type="http://schemas.openxmlformats.org/officeDocument/2006/relationships/slideLayout" Target="../slideLayouts/slideLayout20.xml"/><Relationship Id="rId3" Type="http://schemas.openxmlformats.org/officeDocument/2006/relationships/slideLayout" Target="../slideLayouts/slideLayout5.xml"/><Relationship Id="rId21" Type="http://schemas.openxmlformats.org/officeDocument/2006/relationships/tags" Target="../tags/tag2.xml"/><Relationship Id="rId7" Type="http://schemas.openxmlformats.org/officeDocument/2006/relationships/slideLayout" Target="../slideLayouts/slideLayout9.xml"/><Relationship Id="rId12" Type="http://schemas.openxmlformats.org/officeDocument/2006/relationships/slideLayout" Target="../slideLayouts/slideLayout14.xml"/><Relationship Id="rId17" Type="http://schemas.openxmlformats.org/officeDocument/2006/relationships/slideLayout" Target="../slideLayouts/slideLayout19.xml"/><Relationship Id="rId25" Type="http://schemas.openxmlformats.org/officeDocument/2006/relationships/tags" Target="../tags/tag6.xml"/><Relationship Id="rId2" Type="http://schemas.openxmlformats.org/officeDocument/2006/relationships/slideLayout" Target="../slideLayouts/slideLayout4.xml"/><Relationship Id="rId16" Type="http://schemas.openxmlformats.org/officeDocument/2006/relationships/slideLayout" Target="../slideLayouts/slideLayout18.xml"/><Relationship Id="rId20" Type="http://schemas.openxmlformats.org/officeDocument/2006/relationships/tags" Target="../tags/tag1.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24" Type="http://schemas.openxmlformats.org/officeDocument/2006/relationships/tags" Target="../tags/tag5.xml"/><Relationship Id="rId5" Type="http://schemas.openxmlformats.org/officeDocument/2006/relationships/slideLayout" Target="../slideLayouts/slideLayout7.xml"/><Relationship Id="rId15" Type="http://schemas.openxmlformats.org/officeDocument/2006/relationships/slideLayout" Target="../slideLayouts/slideLayout17.xml"/><Relationship Id="rId23" Type="http://schemas.openxmlformats.org/officeDocument/2006/relationships/tags" Target="../tags/tag4.xml"/><Relationship Id="rId10" Type="http://schemas.openxmlformats.org/officeDocument/2006/relationships/slideLayout" Target="../slideLayouts/slideLayout12.xml"/><Relationship Id="rId19" Type="http://schemas.openxmlformats.org/officeDocument/2006/relationships/theme" Target="../theme/theme2.xml"/><Relationship Id="rId4" Type="http://schemas.openxmlformats.org/officeDocument/2006/relationships/slideLayout" Target="../slideLayouts/slideLayout6.xml"/><Relationship Id="rId9" Type="http://schemas.openxmlformats.org/officeDocument/2006/relationships/slideLayout" Target="../slideLayouts/slideLayout11.xml"/><Relationship Id="rId14" Type="http://schemas.openxmlformats.org/officeDocument/2006/relationships/slideLayout" Target="../slideLayouts/slideLayout16.xml"/><Relationship Id="rId22" Type="http://schemas.openxmlformats.org/officeDocument/2006/relationships/tags" Target="../tags/tag3.xml"/></Relationships>
</file>

<file path=ppt/slideMasters/_rels/slideMaster3.xml.rels><?xml version="1.0" encoding="UTF-8" standalone="yes"?>
<Relationships xmlns="http://schemas.openxmlformats.org/package/2006/relationships"><Relationship Id="rId3" Type="http://schemas.openxmlformats.org/officeDocument/2006/relationships/theme" Target="../theme/theme3.xml"/><Relationship Id="rId2" Type="http://schemas.openxmlformats.org/officeDocument/2006/relationships/slideLayout" Target="../slideLayouts/slideLayout22.xml"/><Relationship Id="rId1"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775D6424-2A38-4113-8D85-15E0655AD89C}" type="datetime1">
              <a:rPr lang="zh-CN" altLang="en-US"/>
              <a:t>2021/5/7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fld id="{180F63C7-9F3E-43CD-B8B1-682246650FD3}"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Lst>
  <p:transition>
    <p:fade/>
  </p:transition>
  <p:hf hdr="0" ftr="0" dt="0"/>
  <p:txStyles>
    <p:titleStyle>
      <a:lvl1pPr algn="l" rtl="0" eaLnBrk="0" fontAlgn="base" hangingPunct="0">
        <a:lnSpc>
          <a:spcPct val="90000"/>
        </a:lnSpc>
        <a:spcBef>
          <a:spcPct val="0"/>
        </a:spcBef>
        <a:spcAft>
          <a:spcPct val="0"/>
        </a:spcAft>
        <a:defRPr sz="4400" kern="1200">
          <a:solidFill>
            <a:schemeClr val="tx1"/>
          </a:solidFill>
          <a:latin typeface="微软雅黑 Light" panose="020B0502040204020203" pitchFamily="34" charset="-122"/>
          <a:ea typeface="微软雅黑 Light" panose="020B0502040204020203" pitchFamily="34" charset="-122"/>
          <a:cs typeface="+mj-cs"/>
        </a:defRPr>
      </a:lvl1pPr>
      <a:lvl2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2pPr>
      <a:lvl3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3pPr>
      <a:lvl4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4pPr>
      <a:lvl5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5pPr>
      <a:lvl6pPr marL="4572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6pPr>
      <a:lvl7pPr marL="9144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7pPr>
      <a:lvl8pPr marL="13716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8pPr>
      <a:lvl9pPr marL="18288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微软雅黑 Light" panose="020B0502040204020203" pitchFamily="34" charset="-122"/>
          <a:ea typeface="微软雅黑 Light" panose="020B0502040204020203" pitchFamily="34" charset="-122"/>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微软雅黑 Light" panose="020B0502040204020203" pitchFamily="34" charset="-122"/>
          <a:ea typeface="微软雅黑 Light" panose="020B0502040204020203" pitchFamily="34" charset="-122"/>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微软雅黑 Light" panose="020B0502040204020203" pitchFamily="34" charset="-122"/>
          <a:ea typeface="微软雅黑 Light" panose="020B0502040204020203" pitchFamily="34" charset="-122"/>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微软雅黑 Light" panose="020B0502040204020203" pitchFamily="34" charset="-122"/>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20"/>
            </p:custDataLst>
          </p:nvPr>
        </p:nvSpPr>
        <p:spPr>
          <a:xfrm>
            <a:off x="669882" y="443230"/>
            <a:ext cx="10852237" cy="441964"/>
          </a:xfrm>
          <a:prstGeom prst="rect">
            <a:avLst/>
          </a:prstGeom>
        </p:spPr>
        <p:txBody>
          <a:bodyPr vert="horz" wrap="square" lIns="101600" tIns="38100" rIns="76200" bIns="38100" rtlCol="0" anchor="t" anchorCtr="0">
            <a:normAutofit/>
          </a:bodyPr>
          <a:lstStyle/>
          <a:p>
            <a:r>
              <a:rPr lang="zh-CN" altLang="en-US" dirty="0"/>
              <a:t>单击此处编辑母版标题样式</a:t>
            </a:r>
          </a:p>
        </p:txBody>
      </p:sp>
      <p:sp>
        <p:nvSpPr>
          <p:cNvPr id="3" name="文本占位符 2"/>
          <p:cNvSpPr>
            <a:spLocks noGrp="1"/>
          </p:cNvSpPr>
          <p:nvPr>
            <p:ph type="body" idx="1"/>
            <p:custDataLst>
              <p:tags r:id="rId21"/>
            </p:custDataLst>
          </p:nvPr>
        </p:nvSpPr>
        <p:spPr>
          <a:xfrm>
            <a:off x="669882" y="952508"/>
            <a:ext cx="10852237" cy="5388907"/>
          </a:xfrm>
          <a:prstGeom prst="rect">
            <a:avLst/>
          </a:prstGeom>
        </p:spPr>
        <p:txBody>
          <a:bodyPr vert="horz" wrap="square" lIns="101600" tIns="0" rIns="82550" bIns="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日期占位符 3"/>
          <p:cNvSpPr>
            <a:spLocks noGrp="1"/>
          </p:cNvSpPr>
          <p:nvPr>
            <p:ph type="dt" sz="half" idx="2"/>
            <p:custDataLst>
              <p:tags r:id="rId22"/>
            </p:custDataLst>
          </p:nvPr>
        </p:nvSpPr>
        <p:spPr>
          <a:xfrm>
            <a:off x="879742" y="6349833"/>
            <a:ext cx="2700000" cy="316800"/>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t>2021/5/7</a:t>
            </a:fld>
            <a:endParaRPr lang="zh-CN" altLang="en-US"/>
          </a:p>
        </p:txBody>
      </p:sp>
      <p:sp>
        <p:nvSpPr>
          <p:cNvPr id="5" name="页脚占位符 4"/>
          <p:cNvSpPr>
            <a:spLocks noGrp="1"/>
          </p:cNvSpPr>
          <p:nvPr>
            <p:ph type="ftr" sz="quarter" idx="3"/>
            <p:custDataLst>
              <p:tags r:id="rId23"/>
            </p:custDataLst>
          </p:nvPr>
        </p:nvSpPr>
        <p:spPr>
          <a:xfrm>
            <a:off x="4116000" y="6349833"/>
            <a:ext cx="3960000" cy="316800"/>
          </a:xfrm>
          <a:prstGeom prst="rect">
            <a:avLst/>
          </a:prstGeom>
        </p:spPr>
        <p:txBody>
          <a:bodyPr vert="horz" wrap="square"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4"/>
            </p:custDataLst>
          </p:nvPr>
        </p:nvSpPr>
        <p:spPr>
          <a:xfrm>
            <a:off x="8610600" y="6349833"/>
            <a:ext cx="2700000" cy="316800"/>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t>‹#›</a:t>
            </a:fld>
            <a:endParaRPr lang="zh-CN" altLang="en-US" dirty="0"/>
          </a:p>
        </p:txBody>
      </p:sp>
      <p:sp>
        <p:nvSpPr>
          <p:cNvPr id="8"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p>
        </p:txBody>
      </p:sp>
    </p:spTree>
  </p:cSld>
  <p:clrMap bg1="lt1" tx1="dk1" bg2="lt2" tx2="dk2" accent1="accent1" accent2="accent2" accent3="accent3" accent4="accent4" accent5="accent5" accent6="accent6" hlink="hlink" folHlink="folHlink"/>
  <p:sldLayoutIdLst>
    <p:sldLayoutId id="2147483652" r:id="rId1"/>
    <p:sldLayoutId id="2147483653" r:id="rId2"/>
    <p:sldLayoutId id="2147483654" r:id="rId3"/>
    <p:sldLayoutId id="2147483655"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 id="2147483667" r:id="rId16"/>
    <p:sldLayoutId id="2147483668" r:id="rId17"/>
    <p:sldLayoutId id="2147483669" r:id="rId18"/>
  </p:sldLayoutIdLst>
  <p:txStyles>
    <p:titleStyle>
      <a:lvl1pPr algn="l" defTabSz="914400" rtl="0" eaLnBrk="1" fontAlgn="auto" latinLnBrk="0" hangingPunct="1">
        <a:lnSpc>
          <a:spcPct val="100000"/>
        </a:lnSpc>
        <a:spcBef>
          <a:spcPct val="0"/>
        </a:spcBef>
        <a:buNone/>
        <a:defRPr sz="2400" b="1" u="none" strike="noStrike" kern="1200" cap="none" spc="200" normalizeH="0">
          <a:solidFill>
            <a:schemeClr val="tx1"/>
          </a:solidFill>
          <a:uFillTx/>
          <a:latin typeface="微软雅黑" panose="020B0503020204020204" pitchFamily="34" charset="-122"/>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pitchFamily="34" charset="-122"/>
          <a:ea typeface="微软雅黑" panose="020B0503020204020204" pitchFamily="3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微软雅黑" panose="020B0503020204020204" pitchFamily="34" charset="-122"/>
          <a:ea typeface="微软雅黑" panose="020B0503020204020204" pitchFamily="3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pitchFamily="34" charset="-122"/>
          <a:ea typeface="微软雅黑" panose="020B0503020204020204" pitchFamily="3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pitchFamily="34" charset="-122"/>
          <a:ea typeface="微软雅黑" panose="020B0503020204020204" pitchFamily="3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fld id="{775D6424-2A38-4113-8D85-15E0655AD89C}" type="datetime1">
              <a:rPr lang="zh-CN" altLang="en-US"/>
              <a:t>2021/5/7</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lstStyle>
            <a:lvl1pPr algn="r" eaLnBrk="1" hangingPunct="1">
              <a:defRPr sz="1200">
                <a:solidFill>
                  <a:srgbClr val="898989"/>
                </a:solidFill>
              </a:defRPr>
            </a:lvl1pPr>
          </a:lstStyle>
          <a:p>
            <a:fld id="{180F63C7-9F3E-43CD-B8B1-682246650FD3}" type="slidenum">
              <a:rPr lang="zh-CN" altLang="en-US"/>
              <a:t>‹#›</a:t>
            </a:fld>
            <a:endParaRPr lang="zh-CN" altLang="en-US"/>
          </a:p>
        </p:txBody>
      </p:sp>
    </p:spTree>
  </p:cSld>
  <p:clrMap bg1="lt1" tx1="dk1" bg2="lt2" tx2="dk2" accent1="accent1" accent2="accent2" accent3="accent3" accent4="accent4" accent5="accent5" accent6="accent6" hlink="hlink" folHlink="folHlink"/>
  <p:sldLayoutIdLst>
    <p:sldLayoutId id="2147483671" r:id="rId1"/>
    <p:sldLayoutId id="2147483672" r:id="rId2"/>
  </p:sldLayoutIdLst>
  <p:transition>
    <p:fade/>
  </p:transition>
  <p:hf hdr="0" ftr="0" dt="0"/>
  <p:txStyles>
    <p:titleStyle>
      <a:lvl1pPr algn="l" rtl="0" eaLnBrk="0" fontAlgn="base" hangingPunct="0">
        <a:lnSpc>
          <a:spcPct val="90000"/>
        </a:lnSpc>
        <a:spcBef>
          <a:spcPct val="0"/>
        </a:spcBef>
        <a:spcAft>
          <a:spcPct val="0"/>
        </a:spcAft>
        <a:defRPr sz="4400" kern="1200">
          <a:solidFill>
            <a:schemeClr val="tx1"/>
          </a:solidFill>
          <a:latin typeface="微软雅黑 Light" panose="020B0502040204020203" pitchFamily="34" charset="-122"/>
          <a:ea typeface="微软雅黑 Light" panose="020B0502040204020203" pitchFamily="34" charset="-122"/>
          <a:cs typeface="+mj-cs"/>
        </a:defRPr>
      </a:lvl1pPr>
      <a:lvl2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2pPr>
      <a:lvl3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3pPr>
      <a:lvl4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4pPr>
      <a:lvl5pPr algn="l" rtl="0" eaLnBrk="0" fontAlgn="base" hangingPunct="0">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5pPr>
      <a:lvl6pPr marL="4572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6pPr>
      <a:lvl7pPr marL="9144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7pPr>
      <a:lvl8pPr marL="13716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8pPr>
      <a:lvl9pPr marL="1828800" algn="l" rtl="0" fontAlgn="base">
        <a:lnSpc>
          <a:spcPct val="90000"/>
        </a:lnSpc>
        <a:spcBef>
          <a:spcPct val="0"/>
        </a:spcBef>
        <a:spcAft>
          <a:spcPct val="0"/>
        </a:spcAft>
        <a:defRPr sz="4400">
          <a:solidFill>
            <a:schemeClr val="tx1"/>
          </a:solidFill>
          <a:latin typeface="微软雅黑 Light" panose="020B0502040204020203" pitchFamily="34" charset="-122"/>
          <a:ea typeface="微软雅黑 Light" panose="020B0502040204020203" pitchFamily="34"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微软雅黑 Light" panose="020B0502040204020203" pitchFamily="34" charset="-122"/>
          <a:ea typeface="微软雅黑 Light" panose="020B0502040204020203" pitchFamily="34" charset="-122"/>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微软雅黑 Light" panose="020B0502040204020203" pitchFamily="34" charset="-122"/>
          <a:ea typeface="微软雅黑 Light" panose="020B0502040204020203" pitchFamily="34" charset="-122"/>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微软雅黑 Light" panose="020B0502040204020203" pitchFamily="34" charset="-122"/>
          <a:ea typeface="微软雅黑 Light" panose="020B0502040204020203" pitchFamily="34" charset="-122"/>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微软雅黑 Light" panose="020B0502040204020203" pitchFamily="34" charset="-122"/>
          <a:ea typeface="微软雅黑 Light" panose="020B0502040204020203" pitchFamily="34" charset="-122"/>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微软雅黑 Light" panose="020B0502040204020203" pitchFamily="34" charset="-122"/>
          <a:ea typeface="微软雅黑 Light" panose="020B0502040204020203"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tags" Target="../tags/tag133.xml"/><Relationship Id="rId7" Type="http://schemas.openxmlformats.org/officeDocument/2006/relationships/image" Target="../media/image13.png"/><Relationship Id="rId2" Type="http://schemas.openxmlformats.org/officeDocument/2006/relationships/tags" Target="../tags/tag132.xml"/><Relationship Id="rId1" Type="http://schemas.openxmlformats.org/officeDocument/2006/relationships/tags" Target="../tags/tag131.xml"/><Relationship Id="rId6" Type="http://schemas.openxmlformats.org/officeDocument/2006/relationships/notesSlide" Target="../notesSlides/notesSlide6.xml"/><Relationship Id="rId5" Type="http://schemas.openxmlformats.org/officeDocument/2006/relationships/slideLayout" Target="../slideLayouts/slideLayout21.xml"/><Relationship Id="rId4" Type="http://schemas.openxmlformats.org/officeDocument/2006/relationships/tags" Target="../tags/tag134.xml"/></Relationships>
</file>

<file path=ppt/slides/_rels/slide11.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tags" Target="../tags/tag137.xml"/><Relationship Id="rId7" Type="http://schemas.openxmlformats.org/officeDocument/2006/relationships/notesSlide" Target="../notesSlides/notesSlide7.xml"/><Relationship Id="rId2" Type="http://schemas.openxmlformats.org/officeDocument/2006/relationships/tags" Target="../tags/tag136.xml"/><Relationship Id="rId1" Type="http://schemas.openxmlformats.org/officeDocument/2006/relationships/tags" Target="../tags/tag135.xml"/><Relationship Id="rId6" Type="http://schemas.openxmlformats.org/officeDocument/2006/relationships/slideLayout" Target="../slideLayouts/slideLayout21.xml"/><Relationship Id="rId11" Type="http://schemas.openxmlformats.org/officeDocument/2006/relationships/image" Target="../media/image17.png"/><Relationship Id="rId5" Type="http://schemas.openxmlformats.org/officeDocument/2006/relationships/tags" Target="../tags/tag139.xml"/><Relationship Id="rId10" Type="http://schemas.openxmlformats.org/officeDocument/2006/relationships/image" Target="../media/image16.png"/><Relationship Id="rId4" Type="http://schemas.openxmlformats.org/officeDocument/2006/relationships/tags" Target="../tags/tag138.xml"/><Relationship Id="rId9" Type="http://schemas.openxmlformats.org/officeDocument/2006/relationships/image" Target="../media/image15.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tags" Target="../tags/tag140.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8.png"/><Relationship Id="rId4"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tags" Target="../tags/tag111.xml"/><Relationship Id="rId5" Type="http://schemas.openxmlformats.org/officeDocument/2006/relationships/image" Target="../media/image5.jpe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tags" Target="../tags/tag119.xml"/><Relationship Id="rId3" Type="http://schemas.openxmlformats.org/officeDocument/2006/relationships/tags" Target="../tags/tag114.xml"/><Relationship Id="rId7" Type="http://schemas.openxmlformats.org/officeDocument/2006/relationships/tags" Target="../tags/tag118.xml"/><Relationship Id="rId12" Type="http://schemas.openxmlformats.org/officeDocument/2006/relationships/image" Target="../media/image6.jpeg"/><Relationship Id="rId2" Type="http://schemas.openxmlformats.org/officeDocument/2006/relationships/tags" Target="../tags/tag113.xml"/><Relationship Id="rId1" Type="http://schemas.openxmlformats.org/officeDocument/2006/relationships/tags" Target="../tags/tag112.xml"/><Relationship Id="rId6" Type="http://schemas.openxmlformats.org/officeDocument/2006/relationships/tags" Target="../tags/tag117.xml"/><Relationship Id="rId11" Type="http://schemas.openxmlformats.org/officeDocument/2006/relationships/notesSlide" Target="../notesSlides/notesSlide3.xml"/><Relationship Id="rId5" Type="http://schemas.openxmlformats.org/officeDocument/2006/relationships/tags" Target="../tags/tag116.xml"/><Relationship Id="rId10" Type="http://schemas.openxmlformats.org/officeDocument/2006/relationships/slideLayout" Target="../slideLayouts/slideLayout9.xml"/><Relationship Id="rId4" Type="http://schemas.openxmlformats.org/officeDocument/2006/relationships/tags" Target="../tags/tag115.xml"/><Relationship Id="rId9" Type="http://schemas.openxmlformats.org/officeDocument/2006/relationships/tags" Target="../tags/tag120.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tags" Target="../tags/tag123.xml"/><Relationship Id="rId7" Type="http://schemas.openxmlformats.org/officeDocument/2006/relationships/notesSlide" Target="../notesSlides/notesSlide4.xml"/><Relationship Id="rId2" Type="http://schemas.openxmlformats.org/officeDocument/2006/relationships/tags" Target="../tags/tag122.xml"/><Relationship Id="rId1" Type="http://schemas.openxmlformats.org/officeDocument/2006/relationships/tags" Target="../tags/tag121.xml"/><Relationship Id="rId6" Type="http://schemas.openxmlformats.org/officeDocument/2006/relationships/slideLayout" Target="../slideLayouts/slideLayout21.xml"/><Relationship Id="rId5" Type="http://schemas.openxmlformats.org/officeDocument/2006/relationships/tags" Target="../tags/tag125.xml"/><Relationship Id="rId4" Type="http://schemas.openxmlformats.org/officeDocument/2006/relationships/tags" Target="../tags/tag124.xml"/><Relationship Id="rId9" Type="http://schemas.openxmlformats.org/officeDocument/2006/relationships/image" Target="../media/image8.png"/></Relationships>
</file>

<file path=ppt/slides/_rels/slide9.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tags" Target="../tags/tag128.xml"/><Relationship Id="rId7" Type="http://schemas.openxmlformats.org/officeDocument/2006/relationships/notesSlide" Target="../notesSlides/notesSlide5.xml"/><Relationship Id="rId2" Type="http://schemas.openxmlformats.org/officeDocument/2006/relationships/tags" Target="../tags/tag127.xml"/><Relationship Id="rId1" Type="http://schemas.openxmlformats.org/officeDocument/2006/relationships/tags" Target="../tags/tag126.xml"/><Relationship Id="rId6" Type="http://schemas.openxmlformats.org/officeDocument/2006/relationships/slideLayout" Target="../slideLayouts/slideLayout21.xml"/><Relationship Id="rId11" Type="http://schemas.openxmlformats.org/officeDocument/2006/relationships/image" Target="../media/image12.png"/><Relationship Id="rId5" Type="http://schemas.openxmlformats.org/officeDocument/2006/relationships/tags" Target="../tags/tag130.xml"/><Relationship Id="rId10" Type="http://schemas.openxmlformats.org/officeDocument/2006/relationships/image" Target="../media/image11.jpeg"/><Relationship Id="rId4" Type="http://schemas.openxmlformats.org/officeDocument/2006/relationships/tags" Target="../tags/tag129.xml"/><Relationship Id="rId9"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椭圆 85"/>
          <p:cNvSpPr/>
          <p:nvPr/>
        </p:nvSpPr>
        <p:spPr>
          <a:xfrm rot="11047877" flipV="1">
            <a:off x="8308975" y="5719763"/>
            <a:ext cx="176213" cy="1762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8" name="椭圆 87"/>
          <p:cNvSpPr/>
          <p:nvPr/>
        </p:nvSpPr>
        <p:spPr>
          <a:xfrm rot="11047877">
            <a:off x="3890963" y="5235575"/>
            <a:ext cx="123825" cy="1238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9" name="椭圆 88"/>
          <p:cNvSpPr/>
          <p:nvPr/>
        </p:nvSpPr>
        <p:spPr>
          <a:xfrm rot="11047877">
            <a:off x="4294188" y="6721475"/>
            <a:ext cx="123825" cy="1238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0" name="椭圆 89"/>
          <p:cNvSpPr/>
          <p:nvPr/>
        </p:nvSpPr>
        <p:spPr>
          <a:xfrm rot="11047877">
            <a:off x="8826500" y="5873750"/>
            <a:ext cx="127000" cy="127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1" name="椭圆 90"/>
          <p:cNvSpPr/>
          <p:nvPr/>
        </p:nvSpPr>
        <p:spPr>
          <a:xfrm rot="11047877">
            <a:off x="7078663" y="6456363"/>
            <a:ext cx="452437" cy="4524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2" name="椭圆 91"/>
          <p:cNvSpPr/>
          <p:nvPr/>
        </p:nvSpPr>
        <p:spPr>
          <a:xfrm rot="11047877" flipH="1">
            <a:off x="8724900" y="4476750"/>
            <a:ext cx="138113" cy="1381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3" name="椭圆 92"/>
          <p:cNvSpPr/>
          <p:nvPr/>
        </p:nvSpPr>
        <p:spPr>
          <a:xfrm rot="11047877" flipH="1">
            <a:off x="4899025" y="6496050"/>
            <a:ext cx="139700" cy="1381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5" name="椭圆 94"/>
          <p:cNvSpPr/>
          <p:nvPr/>
        </p:nvSpPr>
        <p:spPr>
          <a:xfrm>
            <a:off x="169863" y="3019425"/>
            <a:ext cx="517525" cy="5191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6" name="椭圆 95"/>
          <p:cNvSpPr/>
          <p:nvPr/>
        </p:nvSpPr>
        <p:spPr>
          <a:xfrm>
            <a:off x="6731000" y="6753225"/>
            <a:ext cx="271463" cy="2714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8" name="椭圆 97"/>
          <p:cNvSpPr/>
          <p:nvPr/>
        </p:nvSpPr>
        <p:spPr>
          <a:xfrm>
            <a:off x="10213975" y="3238500"/>
            <a:ext cx="501650" cy="5000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9" name="椭圆 98"/>
          <p:cNvSpPr/>
          <p:nvPr/>
        </p:nvSpPr>
        <p:spPr>
          <a:xfrm flipV="1">
            <a:off x="10110788" y="4351338"/>
            <a:ext cx="384175" cy="384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0" name="椭圆 99"/>
          <p:cNvSpPr/>
          <p:nvPr/>
        </p:nvSpPr>
        <p:spPr>
          <a:xfrm flipV="1">
            <a:off x="4464050" y="5535613"/>
            <a:ext cx="384175" cy="384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1" name="椭圆 100"/>
          <p:cNvSpPr/>
          <p:nvPr/>
        </p:nvSpPr>
        <p:spPr>
          <a:xfrm>
            <a:off x="1817688" y="6245225"/>
            <a:ext cx="471487" cy="471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2" name="椭圆 101"/>
          <p:cNvSpPr/>
          <p:nvPr/>
        </p:nvSpPr>
        <p:spPr>
          <a:xfrm>
            <a:off x="11842750" y="3402013"/>
            <a:ext cx="271463" cy="27146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3" name="椭圆 102"/>
          <p:cNvSpPr/>
          <p:nvPr/>
        </p:nvSpPr>
        <p:spPr>
          <a:xfrm>
            <a:off x="11102975" y="4179888"/>
            <a:ext cx="269875" cy="271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4" name="椭圆 103"/>
          <p:cNvSpPr/>
          <p:nvPr/>
        </p:nvSpPr>
        <p:spPr>
          <a:xfrm>
            <a:off x="9615488" y="6046788"/>
            <a:ext cx="271462" cy="271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5" name="椭圆 104"/>
          <p:cNvSpPr/>
          <p:nvPr/>
        </p:nvSpPr>
        <p:spPr>
          <a:xfrm>
            <a:off x="2860675" y="6430963"/>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6" name="椭圆 105"/>
          <p:cNvSpPr/>
          <p:nvPr/>
        </p:nvSpPr>
        <p:spPr>
          <a:xfrm>
            <a:off x="7159625" y="5703888"/>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7" name="椭圆 106"/>
          <p:cNvSpPr/>
          <p:nvPr/>
        </p:nvSpPr>
        <p:spPr>
          <a:xfrm>
            <a:off x="9618663" y="2452688"/>
            <a:ext cx="282575" cy="285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8" name="椭圆 107"/>
          <p:cNvSpPr/>
          <p:nvPr/>
        </p:nvSpPr>
        <p:spPr>
          <a:xfrm>
            <a:off x="169863" y="4748213"/>
            <a:ext cx="550862"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9" name="椭圆 108"/>
          <p:cNvSpPr/>
          <p:nvPr/>
        </p:nvSpPr>
        <p:spPr>
          <a:xfrm flipH="1">
            <a:off x="1428750" y="5278438"/>
            <a:ext cx="368300" cy="3683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0" name="椭圆 109"/>
          <p:cNvSpPr/>
          <p:nvPr/>
        </p:nvSpPr>
        <p:spPr>
          <a:xfrm>
            <a:off x="3117850" y="5554663"/>
            <a:ext cx="608013" cy="608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1" name="椭圆 110"/>
          <p:cNvSpPr/>
          <p:nvPr/>
        </p:nvSpPr>
        <p:spPr>
          <a:xfrm>
            <a:off x="6462713" y="6118225"/>
            <a:ext cx="344487" cy="3460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 name="椭圆 111"/>
          <p:cNvSpPr/>
          <p:nvPr/>
        </p:nvSpPr>
        <p:spPr>
          <a:xfrm>
            <a:off x="8501063" y="5019675"/>
            <a:ext cx="247650" cy="2476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3" name="椭圆 112"/>
          <p:cNvSpPr/>
          <p:nvPr/>
        </p:nvSpPr>
        <p:spPr>
          <a:xfrm>
            <a:off x="8526463" y="6335713"/>
            <a:ext cx="1100137" cy="11001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5" name="椭圆 114"/>
          <p:cNvSpPr/>
          <p:nvPr/>
        </p:nvSpPr>
        <p:spPr>
          <a:xfrm>
            <a:off x="5118100" y="6583363"/>
            <a:ext cx="728663" cy="72866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7" name="椭圆 116"/>
          <p:cNvSpPr/>
          <p:nvPr/>
        </p:nvSpPr>
        <p:spPr>
          <a:xfrm flipH="1">
            <a:off x="3421063" y="4489450"/>
            <a:ext cx="309562" cy="3111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8" name="椭圆 117"/>
          <p:cNvSpPr/>
          <p:nvPr/>
        </p:nvSpPr>
        <p:spPr>
          <a:xfrm>
            <a:off x="9518650" y="5357813"/>
            <a:ext cx="350838" cy="3524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9" name="椭圆 118"/>
          <p:cNvSpPr/>
          <p:nvPr/>
        </p:nvSpPr>
        <p:spPr>
          <a:xfrm>
            <a:off x="7937500" y="6753225"/>
            <a:ext cx="361950" cy="36036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0" name="椭圆 119"/>
          <p:cNvSpPr/>
          <p:nvPr/>
        </p:nvSpPr>
        <p:spPr>
          <a:xfrm>
            <a:off x="10304463" y="5583238"/>
            <a:ext cx="522287" cy="5222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1" name="椭圆 120"/>
          <p:cNvSpPr/>
          <p:nvPr/>
        </p:nvSpPr>
        <p:spPr>
          <a:xfrm flipH="1">
            <a:off x="5786438" y="6280150"/>
            <a:ext cx="315912" cy="3159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 name="椭圆 121"/>
          <p:cNvSpPr/>
          <p:nvPr/>
        </p:nvSpPr>
        <p:spPr>
          <a:xfrm flipH="1">
            <a:off x="787400" y="4184650"/>
            <a:ext cx="415925" cy="4175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3" name="椭圆 122"/>
          <p:cNvSpPr/>
          <p:nvPr/>
        </p:nvSpPr>
        <p:spPr>
          <a:xfrm rot="11047877">
            <a:off x="4237038" y="6276975"/>
            <a:ext cx="123825" cy="1238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6" name="椭圆 125"/>
          <p:cNvSpPr/>
          <p:nvPr/>
        </p:nvSpPr>
        <p:spPr>
          <a:xfrm>
            <a:off x="4870450" y="5681663"/>
            <a:ext cx="669925" cy="6699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7" name="椭圆 126"/>
          <p:cNvSpPr/>
          <p:nvPr/>
        </p:nvSpPr>
        <p:spPr>
          <a:xfrm>
            <a:off x="7967663" y="6008688"/>
            <a:ext cx="439737" cy="4397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8" name="椭圆 127"/>
          <p:cNvSpPr/>
          <p:nvPr/>
        </p:nvSpPr>
        <p:spPr>
          <a:xfrm>
            <a:off x="6088063" y="6635750"/>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9" name="椭圆 128"/>
          <p:cNvSpPr/>
          <p:nvPr/>
        </p:nvSpPr>
        <p:spPr>
          <a:xfrm>
            <a:off x="11652250" y="4589463"/>
            <a:ext cx="728663" cy="7302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0" name="椭圆 129"/>
          <p:cNvSpPr/>
          <p:nvPr/>
        </p:nvSpPr>
        <p:spPr>
          <a:xfrm>
            <a:off x="10537825" y="6399213"/>
            <a:ext cx="412750" cy="4127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1" name="椭圆 130"/>
          <p:cNvSpPr/>
          <p:nvPr/>
        </p:nvSpPr>
        <p:spPr>
          <a:xfrm>
            <a:off x="465138" y="5934075"/>
            <a:ext cx="730250" cy="72866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3" name="椭圆 132"/>
          <p:cNvSpPr/>
          <p:nvPr/>
        </p:nvSpPr>
        <p:spPr>
          <a:xfrm>
            <a:off x="4124325" y="5864225"/>
            <a:ext cx="282575" cy="2841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4" name="椭圆 133"/>
          <p:cNvSpPr/>
          <p:nvPr/>
        </p:nvSpPr>
        <p:spPr>
          <a:xfrm rot="11047877" flipH="1">
            <a:off x="7205663" y="5405438"/>
            <a:ext cx="138112" cy="1381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5" name="椭圆 134"/>
          <p:cNvSpPr/>
          <p:nvPr/>
        </p:nvSpPr>
        <p:spPr>
          <a:xfrm>
            <a:off x="3779838" y="6300788"/>
            <a:ext cx="990600" cy="990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6" name="椭圆 135"/>
          <p:cNvSpPr/>
          <p:nvPr/>
        </p:nvSpPr>
        <p:spPr>
          <a:xfrm>
            <a:off x="1812925" y="3538538"/>
            <a:ext cx="490538" cy="49053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1" name="椭圆 210"/>
          <p:cNvSpPr/>
          <p:nvPr/>
        </p:nvSpPr>
        <p:spPr>
          <a:xfrm flipH="1">
            <a:off x="11687175" y="2138363"/>
            <a:ext cx="444500" cy="444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2" name="椭圆 211"/>
          <p:cNvSpPr/>
          <p:nvPr/>
        </p:nvSpPr>
        <p:spPr>
          <a:xfrm>
            <a:off x="0" y="1858963"/>
            <a:ext cx="628650" cy="6270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3" name="椭圆 212"/>
          <p:cNvSpPr/>
          <p:nvPr/>
        </p:nvSpPr>
        <p:spPr>
          <a:xfrm flipH="1">
            <a:off x="2444750" y="2798763"/>
            <a:ext cx="266700" cy="2682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4" name="椭圆 213"/>
          <p:cNvSpPr/>
          <p:nvPr/>
        </p:nvSpPr>
        <p:spPr>
          <a:xfrm rot="11047877" flipV="1">
            <a:off x="9999663" y="1350963"/>
            <a:ext cx="149225" cy="1492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 name="椭圆 214"/>
          <p:cNvSpPr/>
          <p:nvPr/>
        </p:nvSpPr>
        <p:spPr>
          <a:xfrm flipH="1">
            <a:off x="2636838" y="4654550"/>
            <a:ext cx="601662" cy="6000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6" name="椭圆 215"/>
          <p:cNvSpPr/>
          <p:nvPr/>
        </p:nvSpPr>
        <p:spPr>
          <a:xfrm>
            <a:off x="2490788" y="5783263"/>
            <a:ext cx="382587" cy="3825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7" name="椭圆 216"/>
          <p:cNvSpPr/>
          <p:nvPr/>
        </p:nvSpPr>
        <p:spPr>
          <a:xfrm>
            <a:off x="7702550" y="4910138"/>
            <a:ext cx="638175" cy="6381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8" name="椭圆 217"/>
          <p:cNvSpPr/>
          <p:nvPr/>
        </p:nvSpPr>
        <p:spPr>
          <a:xfrm>
            <a:off x="9159875" y="4476750"/>
            <a:ext cx="541338" cy="542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9" name="椭圆 218"/>
          <p:cNvSpPr/>
          <p:nvPr/>
        </p:nvSpPr>
        <p:spPr>
          <a:xfrm>
            <a:off x="11637963" y="3808413"/>
            <a:ext cx="541337" cy="542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0" name="椭圆 219"/>
          <p:cNvSpPr/>
          <p:nvPr/>
        </p:nvSpPr>
        <p:spPr>
          <a:xfrm flipV="1">
            <a:off x="9682163" y="3733800"/>
            <a:ext cx="274637" cy="2762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1" name="椭圆 220"/>
          <p:cNvSpPr/>
          <p:nvPr/>
        </p:nvSpPr>
        <p:spPr>
          <a:xfrm>
            <a:off x="6561138" y="5537200"/>
            <a:ext cx="409575" cy="4095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96" name="图片 195"/>
          <p:cNvPicPr>
            <a:picLocks noChangeAspect="1"/>
          </p:cNvPicPr>
          <p:nvPr/>
        </p:nvPicPr>
        <p:blipFill>
          <a:blip r:embed="rId3"/>
          <a:srcRect l="36905" t="33759" r="32570" b="22025"/>
          <a:stretch>
            <a:fillRect/>
          </a:stretch>
        </p:blipFill>
        <p:spPr>
          <a:xfrm rot="1501864">
            <a:off x="7973266" y="1354132"/>
            <a:ext cx="407562" cy="407562"/>
          </a:xfrm>
          <a:custGeom>
            <a:avLst/>
            <a:gdLst>
              <a:gd name="connsiteX0" fmla="*/ 588998 w 1177996"/>
              <a:gd name="connsiteY0" fmla="*/ 0 h 1177994"/>
              <a:gd name="connsiteX1" fmla="*/ 1177996 w 1177996"/>
              <a:gd name="connsiteY1" fmla="*/ 588997 h 1177994"/>
              <a:gd name="connsiteX2" fmla="*/ 588998 w 1177996"/>
              <a:gd name="connsiteY2" fmla="*/ 1177994 h 1177994"/>
              <a:gd name="connsiteX3" fmla="*/ 0 w 1177996"/>
              <a:gd name="connsiteY3" fmla="*/ 588997 h 1177994"/>
              <a:gd name="connsiteX4" fmla="*/ 588998 w 1177996"/>
              <a:gd name="connsiteY4" fmla="*/ 0 h 117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7996" h="1177994">
                <a:moveTo>
                  <a:pt x="588998" y="0"/>
                </a:moveTo>
                <a:cubicBezTo>
                  <a:pt x="914293" y="0"/>
                  <a:pt x="1177996" y="263703"/>
                  <a:pt x="1177996" y="588997"/>
                </a:cubicBezTo>
                <a:cubicBezTo>
                  <a:pt x="1177996" y="914291"/>
                  <a:pt x="914293" y="1177994"/>
                  <a:pt x="588998" y="1177994"/>
                </a:cubicBezTo>
                <a:cubicBezTo>
                  <a:pt x="263703" y="1177994"/>
                  <a:pt x="0" y="914291"/>
                  <a:pt x="0" y="588997"/>
                </a:cubicBezTo>
                <a:cubicBezTo>
                  <a:pt x="0" y="263703"/>
                  <a:pt x="263703" y="0"/>
                  <a:pt x="588998" y="0"/>
                </a:cubicBezTo>
                <a:close/>
              </a:path>
            </a:pathLst>
          </a:custGeom>
        </p:spPr>
      </p:pic>
      <p:sp>
        <p:nvSpPr>
          <p:cNvPr id="197" name="椭圆 196"/>
          <p:cNvSpPr/>
          <p:nvPr/>
        </p:nvSpPr>
        <p:spPr>
          <a:xfrm>
            <a:off x="11261725" y="5419725"/>
            <a:ext cx="271463" cy="27146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8" name="椭圆 197"/>
          <p:cNvSpPr/>
          <p:nvPr/>
        </p:nvSpPr>
        <p:spPr>
          <a:xfrm flipV="1">
            <a:off x="11339513" y="6289675"/>
            <a:ext cx="276225" cy="2746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2" name="椭圆 221"/>
          <p:cNvSpPr/>
          <p:nvPr/>
        </p:nvSpPr>
        <p:spPr>
          <a:xfrm>
            <a:off x="3444875" y="3463925"/>
            <a:ext cx="676275" cy="67786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 name="组合 2"/>
          <p:cNvGrpSpPr/>
          <p:nvPr/>
        </p:nvGrpSpPr>
        <p:grpSpPr bwMode="auto">
          <a:xfrm>
            <a:off x="3552700" y="27897"/>
            <a:ext cx="5829286" cy="6862964"/>
            <a:chOff x="3122260" y="-160554"/>
            <a:chExt cx="5828731" cy="6863610"/>
          </a:xfrm>
        </p:grpSpPr>
        <p:sp>
          <p:nvSpPr>
            <p:cNvPr id="210" name="任意多边形 209"/>
            <p:cNvSpPr/>
            <p:nvPr/>
          </p:nvSpPr>
          <p:spPr>
            <a:xfrm rot="13500000" flipH="1">
              <a:off x="3080158" y="-118452"/>
              <a:ext cx="5912935" cy="5828731"/>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gradFill>
              <a:gsLst>
                <a:gs pos="0">
                  <a:srgbClr val="14CD68"/>
                </a:gs>
                <a:gs pos="100000">
                  <a:srgbClr val="035C7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185" name="文本框 226"/>
            <p:cNvSpPr txBox="1">
              <a:spLocks noChangeArrowheads="1"/>
            </p:cNvSpPr>
            <p:nvPr/>
          </p:nvSpPr>
          <p:spPr bwMode="auto">
            <a:xfrm>
              <a:off x="3209343" y="1738293"/>
              <a:ext cx="5586427" cy="478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indent="0" algn="ctr">
                <a:buNone/>
              </a:pPr>
              <a:r>
                <a:rPr lang="zh-CN" altLang="en-US" dirty="0">
                  <a:solidFill>
                    <a:schemeClr val="bg1"/>
                  </a:solidFill>
                  <a:sym typeface="+mn-ea"/>
                </a:rPr>
                <a:t>仿抖音音视频流</a:t>
              </a:r>
              <a:r>
                <a:rPr lang="en-US" altLang="zh-CN" dirty="0">
                  <a:solidFill>
                    <a:schemeClr val="bg1"/>
                  </a:solidFill>
                  <a:sym typeface="+mn-ea"/>
                </a:rPr>
                <a:t>app</a:t>
              </a:r>
              <a:r>
                <a:rPr lang="zh-CN" altLang="en-US" dirty="0">
                  <a:solidFill>
                    <a:schemeClr val="bg1"/>
                  </a:solidFill>
                  <a:sym typeface="+mn-ea"/>
                </a:rPr>
                <a:t>开发</a:t>
              </a:r>
            </a:p>
          </p:txBody>
        </p:sp>
        <p:pic>
          <p:nvPicPr>
            <p:cNvPr id="349" name="图片 348"/>
            <p:cNvPicPr>
              <a:picLocks noChangeAspect="1"/>
            </p:cNvPicPr>
            <p:nvPr/>
          </p:nvPicPr>
          <p:blipFill>
            <a:blip r:embed="rId3"/>
            <a:srcRect l="35176"/>
            <a:stretch>
              <a:fillRect/>
            </a:stretch>
          </p:blipFill>
          <p:spPr>
            <a:xfrm>
              <a:off x="3349376" y="3550778"/>
              <a:ext cx="2714221" cy="3152278"/>
            </a:xfrm>
            <a:custGeom>
              <a:avLst/>
              <a:gdLst>
                <a:gd name="connsiteX0" fmla="*/ 0 w 2501639"/>
                <a:gd name="connsiteY0" fmla="*/ 0 h 3037113"/>
                <a:gd name="connsiteX1" fmla="*/ 2501639 w 2501639"/>
                <a:gd name="connsiteY1" fmla="*/ 0 h 3037113"/>
                <a:gd name="connsiteX2" fmla="*/ 2501639 w 2501639"/>
                <a:gd name="connsiteY2" fmla="*/ 3031844 h 3037113"/>
                <a:gd name="connsiteX3" fmla="*/ 2499610 w 2501639"/>
                <a:gd name="connsiteY3" fmla="*/ 3037113 h 3037113"/>
                <a:gd name="connsiteX4" fmla="*/ 2494398 w 2501639"/>
                <a:gd name="connsiteY4" fmla="*/ 3037113 h 3037113"/>
                <a:gd name="connsiteX5" fmla="*/ 2494398 w 2501639"/>
                <a:gd name="connsiteY5" fmla="*/ 2995749 h 3037113"/>
                <a:gd name="connsiteX6" fmla="*/ 2459527 w 2501639"/>
                <a:gd name="connsiteY6" fmla="*/ 2905197 h 3037113"/>
                <a:gd name="connsiteX7" fmla="*/ 717381 w 2501639"/>
                <a:gd name="connsiteY7" fmla="*/ 1444903 h 3037113"/>
                <a:gd name="connsiteX8" fmla="*/ 19111 w 2501639"/>
                <a:gd name="connsiteY8" fmla="*/ 132437 h 303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01639" h="3037113">
                  <a:moveTo>
                    <a:pt x="0" y="0"/>
                  </a:moveTo>
                  <a:lnTo>
                    <a:pt x="2501639" y="0"/>
                  </a:lnTo>
                  <a:lnTo>
                    <a:pt x="2501639" y="3031844"/>
                  </a:lnTo>
                  <a:lnTo>
                    <a:pt x="2499610" y="3037113"/>
                  </a:lnTo>
                  <a:lnTo>
                    <a:pt x="2494398" y="3037113"/>
                  </a:lnTo>
                  <a:lnTo>
                    <a:pt x="2494398" y="2995749"/>
                  </a:lnTo>
                  <a:lnTo>
                    <a:pt x="2459527" y="2905197"/>
                  </a:lnTo>
                  <a:cubicBezTo>
                    <a:pt x="2141873" y="2211741"/>
                    <a:pt x="1279306" y="2006828"/>
                    <a:pt x="717381" y="1444903"/>
                  </a:cubicBezTo>
                  <a:cubicBezTo>
                    <a:pt x="344970" y="1072492"/>
                    <a:pt x="112213" y="613311"/>
                    <a:pt x="19111" y="132437"/>
                  </a:cubicBezTo>
                  <a:close/>
                </a:path>
              </a:pathLst>
            </a:custGeom>
          </p:spPr>
        </p:pic>
      </p:grpSp>
      <p:sp>
        <p:nvSpPr>
          <p:cNvPr id="201" name="椭圆 200"/>
          <p:cNvSpPr/>
          <p:nvPr/>
        </p:nvSpPr>
        <p:spPr>
          <a:xfrm>
            <a:off x="8102600" y="1300163"/>
            <a:ext cx="477838" cy="47783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4" name="椭圆 93"/>
          <p:cNvSpPr/>
          <p:nvPr/>
        </p:nvSpPr>
        <p:spPr>
          <a:xfrm rot="11047877" flipH="1">
            <a:off x="7996238" y="4240213"/>
            <a:ext cx="422275" cy="4222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文本框 1"/>
          <p:cNvSpPr txBox="1"/>
          <p:nvPr/>
        </p:nvSpPr>
        <p:spPr>
          <a:xfrm>
            <a:off x="5606253" y="3673482"/>
            <a:ext cx="3261184" cy="368300"/>
          </a:xfrm>
          <a:prstGeom prst="rect">
            <a:avLst/>
          </a:prstGeom>
          <a:noFill/>
        </p:spPr>
        <p:txBody>
          <a:bodyPr wrap="square" rtlCol="0">
            <a:spAutoFit/>
          </a:bodyPr>
          <a:lstStyle/>
          <a:p>
            <a:pPr algn="r"/>
            <a:r>
              <a:rPr lang="zh-CN" altLang="en-US" sz="1800" dirty="0">
                <a:solidFill>
                  <a:schemeClr val="bg1"/>
                </a:solidFill>
                <a:latin typeface="微软雅黑 Light" panose="020B0502040204020203" pitchFamily="34" charset="-122"/>
                <a:ea typeface="微软雅黑 Light" panose="020B0502040204020203" pitchFamily="34" charset="-122"/>
                <a:sym typeface="+mn-ea"/>
              </a:rPr>
              <a:t>林志予</a:t>
            </a:r>
            <a:r>
              <a:rPr lang="en-US" altLang="zh-CN" sz="1800" dirty="0">
                <a:solidFill>
                  <a:schemeClr val="bg1"/>
                </a:solidFill>
                <a:latin typeface="微软雅黑 Light" panose="020B0502040204020203" pitchFamily="34" charset="-122"/>
                <a:ea typeface="微软雅黑 Light" panose="020B0502040204020203" pitchFamily="34" charset="-122"/>
                <a:sym typeface="+mn-ea"/>
              </a:rPr>
              <a:t> </a:t>
            </a:r>
            <a:r>
              <a:rPr lang="zh-CN" altLang="en-US" sz="1800" dirty="0">
                <a:solidFill>
                  <a:schemeClr val="bg1"/>
                </a:solidFill>
                <a:latin typeface="微软雅黑 Light" panose="020B0502040204020203" pitchFamily="34" charset="-122"/>
                <a:ea typeface="微软雅黑 Light" panose="020B0502040204020203" pitchFamily="34" charset="-122"/>
                <a:sym typeface="+mn-ea"/>
              </a:rPr>
              <a:t>王鹏</a:t>
            </a:r>
            <a:r>
              <a:rPr lang="en-US" altLang="zh-CN" sz="1800" dirty="0">
                <a:solidFill>
                  <a:schemeClr val="bg1"/>
                </a:solidFill>
                <a:latin typeface="微软雅黑 Light" panose="020B0502040204020203" pitchFamily="34" charset="-122"/>
                <a:ea typeface="微软雅黑 Light" panose="020B0502040204020203" pitchFamily="34" charset="-122"/>
                <a:sym typeface="+mn-ea"/>
              </a:rPr>
              <a:t> </a:t>
            </a:r>
            <a:r>
              <a:rPr lang="zh-CN" altLang="en-US" sz="1800" dirty="0">
                <a:solidFill>
                  <a:schemeClr val="bg1"/>
                </a:solidFill>
                <a:latin typeface="微软雅黑 Light" panose="020B0502040204020203" pitchFamily="34" charset="-122"/>
                <a:ea typeface="微软雅黑 Light" panose="020B0502040204020203" pitchFamily="34" charset="-122"/>
                <a:sym typeface="+mn-ea"/>
              </a:rPr>
              <a:t>赵明泽</a:t>
            </a:r>
            <a:r>
              <a:rPr lang="en-US" altLang="zh-CN" sz="1800" dirty="0">
                <a:solidFill>
                  <a:schemeClr val="bg1"/>
                </a:solidFill>
                <a:latin typeface="微软雅黑 Light" panose="020B0502040204020203" pitchFamily="34" charset="-122"/>
                <a:ea typeface="微软雅黑 Light" panose="020B0502040204020203" pitchFamily="34" charset="-122"/>
                <a:sym typeface="+mn-ea"/>
              </a:rPr>
              <a:t> </a:t>
            </a:r>
            <a:r>
              <a:rPr lang="zh-CN" altLang="en-US" sz="1800" dirty="0">
                <a:solidFill>
                  <a:schemeClr val="bg1"/>
                </a:solidFill>
                <a:latin typeface="微软雅黑 Light" panose="020B0502040204020203" pitchFamily="34" charset="-122"/>
                <a:ea typeface="微软雅黑 Light" panose="020B0502040204020203" pitchFamily="34" charset="-122"/>
                <a:sym typeface="+mn-ea"/>
              </a:rPr>
              <a:t>顾睿</a:t>
            </a:r>
            <a:r>
              <a:rPr lang="en-US" altLang="zh-CN" sz="1800" dirty="0">
                <a:solidFill>
                  <a:schemeClr val="bg1"/>
                </a:solidFill>
                <a:latin typeface="微软雅黑 Light" panose="020B0502040204020203" pitchFamily="34" charset="-122"/>
                <a:ea typeface="微软雅黑 Light" panose="020B0502040204020203" pitchFamily="34" charset="-122"/>
                <a:sym typeface="+mn-ea"/>
              </a:rPr>
              <a:t> </a:t>
            </a:r>
          </a:p>
        </p:txBody>
      </p:sp>
    </p:spTree>
  </p:cSld>
  <p:clrMapOvr>
    <a:masterClrMapping/>
  </p:clrMapOvr>
  <p:transition advTm="1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anim calcmode="lin" valueType="num">
                                      <p:cBhvr>
                                        <p:cTn id="8" dur="500" fill="hold"/>
                                        <p:tgtEl>
                                          <p:spTgt spid="86"/>
                                        </p:tgtEl>
                                        <p:attrNameLst>
                                          <p:attrName>ppt_x</p:attrName>
                                        </p:attrNameLst>
                                      </p:cBhvr>
                                      <p:tavLst>
                                        <p:tav tm="0">
                                          <p:val>
                                            <p:strVal val="#ppt_x"/>
                                          </p:val>
                                        </p:tav>
                                        <p:tav tm="100000">
                                          <p:val>
                                            <p:strVal val="#ppt_x"/>
                                          </p:val>
                                        </p:tav>
                                      </p:tavLst>
                                    </p:anim>
                                    <p:anim calcmode="lin" valueType="num">
                                      <p:cBhvr>
                                        <p:cTn id="9" dur="500" fill="hold"/>
                                        <p:tgtEl>
                                          <p:spTgt spid="8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fade">
                                      <p:cBhvr>
                                        <p:cTn id="12" dur="500"/>
                                        <p:tgtEl>
                                          <p:spTgt spid="88"/>
                                        </p:tgtEl>
                                      </p:cBhvr>
                                    </p:animEffect>
                                    <p:anim calcmode="lin" valueType="num">
                                      <p:cBhvr>
                                        <p:cTn id="13" dur="500" fill="hold"/>
                                        <p:tgtEl>
                                          <p:spTgt spid="88"/>
                                        </p:tgtEl>
                                        <p:attrNameLst>
                                          <p:attrName>ppt_x</p:attrName>
                                        </p:attrNameLst>
                                      </p:cBhvr>
                                      <p:tavLst>
                                        <p:tav tm="0">
                                          <p:val>
                                            <p:strVal val="#ppt_x"/>
                                          </p:val>
                                        </p:tav>
                                        <p:tav tm="100000">
                                          <p:val>
                                            <p:strVal val="#ppt_x"/>
                                          </p:val>
                                        </p:tav>
                                      </p:tavLst>
                                    </p:anim>
                                    <p:anim calcmode="lin" valueType="num">
                                      <p:cBhvr>
                                        <p:cTn id="14" dur="500" fill="hold"/>
                                        <p:tgtEl>
                                          <p:spTgt spid="8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9"/>
                                        </p:tgtEl>
                                        <p:attrNameLst>
                                          <p:attrName>style.visibility</p:attrName>
                                        </p:attrNameLst>
                                      </p:cBhvr>
                                      <p:to>
                                        <p:strVal val="visible"/>
                                      </p:to>
                                    </p:set>
                                    <p:animEffect transition="in" filter="fade">
                                      <p:cBhvr>
                                        <p:cTn id="17" dur="500"/>
                                        <p:tgtEl>
                                          <p:spTgt spid="89"/>
                                        </p:tgtEl>
                                      </p:cBhvr>
                                    </p:animEffect>
                                    <p:anim calcmode="lin" valueType="num">
                                      <p:cBhvr>
                                        <p:cTn id="18" dur="500" fill="hold"/>
                                        <p:tgtEl>
                                          <p:spTgt spid="89"/>
                                        </p:tgtEl>
                                        <p:attrNameLst>
                                          <p:attrName>ppt_x</p:attrName>
                                        </p:attrNameLst>
                                      </p:cBhvr>
                                      <p:tavLst>
                                        <p:tav tm="0">
                                          <p:val>
                                            <p:strVal val="#ppt_x"/>
                                          </p:val>
                                        </p:tav>
                                        <p:tav tm="100000">
                                          <p:val>
                                            <p:strVal val="#ppt_x"/>
                                          </p:val>
                                        </p:tav>
                                      </p:tavLst>
                                    </p:anim>
                                    <p:anim calcmode="lin" valueType="num">
                                      <p:cBhvr>
                                        <p:cTn id="19" dur="500" fill="hold"/>
                                        <p:tgtEl>
                                          <p:spTgt spid="8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500"/>
                                        <p:tgtEl>
                                          <p:spTgt spid="90"/>
                                        </p:tgtEl>
                                      </p:cBhvr>
                                    </p:animEffect>
                                    <p:anim calcmode="lin" valueType="num">
                                      <p:cBhvr>
                                        <p:cTn id="23" dur="500" fill="hold"/>
                                        <p:tgtEl>
                                          <p:spTgt spid="90"/>
                                        </p:tgtEl>
                                        <p:attrNameLst>
                                          <p:attrName>ppt_x</p:attrName>
                                        </p:attrNameLst>
                                      </p:cBhvr>
                                      <p:tavLst>
                                        <p:tav tm="0">
                                          <p:val>
                                            <p:strVal val="#ppt_x"/>
                                          </p:val>
                                        </p:tav>
                                        <p:tav tm="100000">
                                          <p:val>
                                            <p:strVal val="#ppt_x"/>
                                          </p:val>
                                        </p:tav>
                                      </p:tavLst>
                                    </p:anim>
                                    <p:anim calcmode="lin" valueType="num">
                                      <p:cBhvr>
                                        <p:cTn id="24" dur="500" fill="hold"/>
                                        <p:tgtEl>
                                          <p:spTgt spid="9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fade">
                                      <p:cBhvr>
                                        <p:cTn id="27" dur="500"/>
                                        <p:tgtEl>
                                          <p:spTgt spid="91"/>
                                        </p:tgtEl>
                                      </p:cBhvr>
                                    </p:animEffect>
                                    <p:anim calcmode="lin" valueType="num">
                                      <p:cBhvr>
                                        <p:cTn id="28" dur="500" fill="hold"/>
                                        <p:tgtEl>
                                          <p:spTgt spid="91"/>
                                        </p:tgtEl>
                                        <p:attrNameLst>
                                          <p:attrName>ppt_x</p:attrName>
                                        </p:attrNameLst>
                                      </p:cBhvr>
                                      <p:tavLst>
                                        <p:tav tm="0">
                                          <p:val>
                                            <p:strVal val="#ppt_x"/>
                                          </p:val>
                                        </p:tav>
                                        <p:tav tm="100000">
                                          <p:val>
                                            <p:strVal val="#ppt_x"/>
                                          </p:val>
                                        </p:tav>
                                      </p:tavLst>
                                    </p:anim>
                                    <p:anim calcmode="lin" valueType="num">
                                      <p:cBhvr>
                                        <p:cTn id="29" dur="500" fill="hold"/>
                                        <p:tgtEl>
                                          <p:spTgt spid="9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2"/>
                                        </p:tgtEl>
                                        <p:attrNameLst>
                                          <p:attrName>style.visibility</p:attrName>
                                        </p:attrNameLst>
                                      </p:cBhvr>
                                      <p:to>
                                        <p:strVal val="visible"/>
                                      </p:to>
                                    </p:set>
                                    <p:animEffect transition="in" filter="fade">
                                      <p:cBhvr>
                                        <p:cTn id="32" dur="500"/>
                                        <p:tgtEl>
                                          <p:spTgt spid="92"/>
                                        </p:tgtEl>
                                      </p:cBhvr>
                                    </p:animEffect>
                                    <p:anim calcmode="lin" valueType="num">
                                      <p:cBhvr>
                                        <p:cTn id="33" dur="500" fill="hold"/>
                                        <p:tgtEl>
                                          <p:spTgt spid="92"/>
                                        </p:tgtEl>
                                        <p:attrNameLst>
                                          <p:attrName>ppt_x</p:attrName>
                                        </p:attrNameLst>
                                      </p:cBhvr>
                                      <p:tavLst>
                                        <p:tav tm="0">
                                          <p:val>
                                            <p:strVal val="#ppt_x"/>
                                          </p:val>
                                        </p:tav>
                                        <p:tav tm="100000">
                                          <p:val>
                                            <p:strVal val="#ppt_x"/>
                                          </p:val>
                                        </p:tav>
                                      </p:tavLst>
                                    </p:anim>
                                    <p:anim calcmode="lin" valueType="num">
                                      <p:cBhvr>
                                        <p:cTn id="34" dur="500" fill="hold"/>
                                        <p:tgtEl>
                                          <p:spTgt spid="9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3"/>
                                        </p:tgtEl>
                                        <p:attrNameLst>
                                          <p:attrName>style.visibility</p:attrName>
                                        </p:attrNameLst>
                                      </p:cBhvr>
                                      <p:to>
                                        <p:strVal val="visible"/>
                                      </p:to>
                                    </p:set>
                                    <p:animEffect transition="in" filter="fade">
                                      <p:cBhvr>
                                        <p:cTn id="37" dur="500"/>
                                        <p:tgtEl>
                                          <p:spTgt spid="93"/>
                                        </p:tgtEl>
                                      </p:cBhvr>
                                    </p:animEffect>
                                    <p:anim calcmode="lin" valueType="num">
                                      <p:cBhvr>
                                        <p:cTn id="38" dur="500" fill="hold"/>
                                        <p:tgtEl>
                                          <p:spTgt spid="93"/>
                                        </p:tgtEl>
                                        <p:attrNameLst>
                                          <p:attrName>ppt_x</p:attrName>
                                        </p:attrNameLst>
                                      </p:cBhvr>
                                      <p:tavLst>
                                        <p:tav tm="0">
                                          <p:val>
                                            <p:strVal val="#ppt_x"/>
                                          </p:val>
                                        </p:tav>
                                        <p:tav tm="100000">
                                          <p:val>
                                            <p:strVal val="#ppt_x"/>
                                          </p:val>
                                        </p:tav>
                                      </p:tavLst>
                                    </p:anim>
                                    <p:anim calcmode="lin" valueType="num">
                                      <p:cBhvr>
                                        <p:cTn id="39" dur="500" fill="hold"/>
                                        <p:tgtEl>
                                          <p:spTgt spid="9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4"/>
                                        </p:tgtEl>
                                        <p:attrNameLst>
                                          <p:attrName>style.visibility</p:attrName>
                                        </p:attrNameLst>
                                      </p:cBhvr>
                                      <p:to>
                                        <p:strVal val="visible"/>
                                      </p:to>
                                    </p:set>
                                    <p:animEffect transition="in" filter="fade">
                                      <p:cBhvr>
                                        <p:cTn id="42" dur="500"/>
                                        <p:tgtEl>
                                          <p:spTgt spid="94"/>
                                        </p:tgtEl>
                                      </p:cBhvr>
                                    </p:animEffect>
                                    <p:anim calcmode="lin" valueType="num">
                                      <p:cBhvr>
                                        <p:cTn id="43" dur="500" fill="hold"/>
                                        <p:tgtEl>
                                          <p:spTgt spid="94"/>
                                        </p:tgtEl>
                                        <p:attrNameLst>
                                          <p:attrName>ppt_x</p:attrName>
                                        </p:attrNameLst>
                                      </p:cBhvr>
                                      <p:tavLst>
                                        <p:tav tm="0">
                                          <p:val>
                                            <p:strVal val="#ppt_x"/>
                                          </p:val>
                                        </p:tav>
                                        <p:tav tm="100000">
                                          <p:val>
                                            <p:strVal val="#ppt_x"/>
                                          </p:val>
                                        </p:tav>
                                      </p:tavLst>
                                    </p:anim>
                                    <p:anim calcmode="lin" valueType="num">
                                      <p:cBhvr>
                                        <p:cTn id="44" dur="500" fill="hold"/>
                                        <p:tgtEl>
                                          <p:spTgt spid="9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100"/>
                                  </p:stCondLst>
                                  <p:childTnLst>
                                    <p:set>
                                      <p:cBhvr>
                                        <p:cTn id="46" dur="1" fill="hold">
                                          <p:stCondLst>
                                            <p:cond delay="0"/>
                                          </p:stCondLst>
                                        </p:cTn>
                                        <p:tgtEl>
                                          <p:spTgt spid="95"/>
                                        </p:tgtEl>
                                        <p:attrNameLst>
                                          <p:attrName>style.visibility</p:attrName>
                                        </p:attrNameLst>
                                      </p:cBhvr>
                                      <p:to>
                                        <p:strVal val="visible"/>
                                      </p:to>
                                    </p:set>
                                    <p:animEffect transition="in" filter="fade">
                                      <p:cBhvr>
                                        <p:cTn id="47" dur="500"/>
                                        <p:tgtEl>
                                          <p:spTgt spid="95"/>
                                        </p:tgtEl>
                                      </p:cBhvr>
                                    </p:animEffect>
                                    <p:anim calcmode="lin" valueType="num">
                                      <p:cBhvr>
                                        <p:cTn id="48" dur="500" fill="hold"/>
                                        <p:tgtEl>
                                          <p:spTgt spid="95"/>
                                        </p:tgtEl>
                                        <p:attrNameLst>
                                          <p:attrName>ppt_x</p:attrName>
                                        </p:attrNameLst>
                                      </p:cBhvr>
                                      <p:tavLst>
                                        <p:tav tm="0">
                                          <p:val>
                                            <p:strVal val="#ppt_x"/>
                                          </p:val>
                                        </p:tav>
                                        <p:tav tm="100000">
                                          <p:val>
                                            <p:strVal val="#ppt_x"/>
                                          </p:val>
                                        </p:tav>
                                      </p:tavLst>
                                    </p:anim>
                                    <p:anim calcmode="lin" valueType="num">
                                      <p:cBhvr>
                                        <p:cTn id="49" dur="500" fill="hold"/>
                                        <p:tgtEl>
                                          <p:spTgt spid="9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0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500"/>
                                        <p:tgtEl>
                                          <p:spTgt spid="96"/>
                                        </p:tgtEl>
                                      </p:cBhvr>
                                    </p:animEffect>
                                    <p:anim calcmode="lin" valueType="num">
                                      <p:cBhvr>
                                        <p:cTn id="53" dur="500" fill="hold"/>
                                        <p:tgtEl>
                                          <p:spTgt spid="96"/>
                                        </p:tgtEl>
                                        <p:attrNameLst>
                                          <p:attrName>ppt_x</p:attrName>
                                        </p:attrNameLst>
                                      </p:cBhvr>
                                      <p:tavLst>
                                        <p:tav tm="0">
                                          <p:val>
                                            <p:strVal val="#ppt_x"/>
                                          </p:val>
                                        </p:tav>
                                        <p:tav tm="100000">
                                          <p:val>
                                            <p:strVal val="#ppt_x"/>
                                          </p:val>
                                        </p:tav>
                                      </p:tavLst>
                                    </p:anim>
                                    <p:anim calcmode="lin" valueType="num">
                                      <p:cBhvr>
                                        <p:cTn id="54" dur="500" fill="hold"/>
                                        <p:tgtEl>
                                          <p:spTgt spid="96"/>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0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500"/>
                                        <p:tgtEl>
                                          <p:spTgt spid="98"/>
                                        </p:tgtEl>
                                      </p:cBhvr>
                                    </p:animEffect>
                                    <p:anim calcmode="lin" valueType="num">
                                      <p:cBhvr>
                                        <p:cTn id="58" dur="500" fill="hold"/>
                                        <p:tgtEl>
                                          <p:spTgt spid="98"/>
                                        </p:tgtEl>
                                        <p:attrNameLst>
                                          <p:attrName>ppt_x</p:attrName>
                                        </p:attrNameLst>
                                      </p:cBhvr>
                                      <p:tavLst>
                                        <p:tav tm="0">
                                          <p:val>
                                            <p:strVal val="#ppt_x"/>
                                          </p:val>
                                        </p:tav>
                                        <p:tav tm="100000">
                                          <p:val>
                                            <p:strVal val="#ppt_x"/>
                                          </p:val>
                                        </p:tav>
                                      </p:tavLst>
                                    </p:anim>
                                    <p:anim calcmode="lin" valueType="num">
                                      <p:cBhvr>
                                        <p:cTn id="59" dur="500" fill="hold"/>
                                        <p:tgtEl>
                                          <p:spTgt spid="9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0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500"/>
                                        <p:tgtEl>
                                          <p:spTgt spid="99"/>
                                        </p:tgtEl>
                                      </p:cBhvr>
                                    </p:animEffect>
                                    <p:anim calcmode="lin" valueType="num">
                                      <p:cBhvr>
                                        <p:cTn id="63" dur="500" fill="hold"/>
                                        <p:tgtEl>
                                          <p:spTgt spid="99"/>
                                        </p:tgtEl>
                                        <p:attrNameLst>
                                          <p:attrName>ppt_x</p:attrName>
                                        </p:attrNameLst>
                                      </p:cBhvr>
                                      <p:tavLst>
                                        <p:tav tm="0">
                                          <p:val>
                                            <p:strVal val="#ppt_x"/>
                                          </p:val>
                                        </p:tav>
                                        <p:tav tm="100000">
                                          <p:val>
                                            <p:strVal val="#ppt_x"/>
                                          </p:val>
                                        </p:tav>
                                      </p:tavLst>
                                    </p:anim>
                                    <p:anim calcmode="lin" valueType="num">
                                      <p:cBhvr>
                                        <p:cTn id="64" dur="500" fill="hold"/>
                                        <p:tgtEl>
                                          <p:spTgt spid="9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100"/>
                                  </p:stCondLst>
                                  <p:childTnLst>
                                    <p:set>
                                      <p:cBhvr>
                                        <p:cTn id="66" dur="1" fill="hold">
                                          <p:stCondLst>
                                            <p:cond delay="0"/>
                                          </p:stCondLst>
                                        </p:cTn>
                                        <p:tgtEl>
                                          <p:spTgt spid="100"/>
                                        </p:tgtEl>
                                        <p:attrNameLst>
                                          <p:attrName>style.visibility</p:attrName>
                                        </p:attrNameLst>
                                      </p:cBhvr>
                                      <p:to>
                                        <p:strVal val="visible"/>
                                      </p:to>
                                    </p:set>
                                    <p:animEffect transition="in" filter="fade">
                                      <p:cBhvr>
                                        <p:cTn id="67" dur="500"/>
                                        <p:tgtEl>
                                          <p:spTgt spid="100"/>
                                        </p:tgtEl>
                                      </p:cBhvr>
                                    </p:animEffect>
                                    <p:anim calcmode="lin" valueType="num">
                                      <p:cBhvr>
                                        <p:cTn id="68" dur="500" fill="hold"/>
                                        <p:tgtEl>
                                          <p:spTgt spid="100"/>
                                        </p:tgtEl>
                                        <p:attrNameLst>
                                          <p:attrName>ppt_x</p:attrName>
                                        </p:attrNameLst>
                                      </p:cBhvr>
                                      <p:tavLst>
                                        <p:tav tm="0">
                                          <p:val>
                                            <p:strVal val="#ppt_x"/>
                                          </p:val>
                                        </p:tav>
                                        <p:tav tm="100000">
                                          <p:val>
                                            <p:strVal val="#ppt_x"/>
                                          </p:val>
                                        </p:tav>
                                      </p:tavLst>
                                    </p:anim>
                                    <p:anim calcmode="lin" valueType="num">
                                      <p:cBhvr>
                                        <p:cTn id="69" dur="500" fill="hold"/>
                                        <p:tgtEl>
                                          <p:spTgt spid="10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100"/>
                                  </p:stCondLst>
                                  <p:childTnLst>
                                    <p:set>
                                      <p:cBhvr>
                                        <p:cTn id="71" dur="1" fill="hold">
                                          <p:stCondLst>
                                            <p:cond delay="0"/>
                                          </p:stCondLst>
                                        </p:cTn>
                                        <p:tgtEl>
                                          <p:spTgt spid="101"/>
                                        </p:tgtEl>
                                        <p:attrNameLst>
                                          <p:attrName>style.visibility</p:attrName>
                                        </p:attrNameLst>
                                      </p:cBhvr>
                                      <p:to>
                                        <p:strVal val="visible"/>
                                      </p:to>
                                    </p:set>
                                    <p:animEffect transition="in" filter="fade">
                                      <p:cBhvr>
                                        <p:cTn id="72" dur="500"/>
                                        <p:tgtEl>
                                          <p:spTgt spid="101"/>
                                        </p:tgtEl>
                                      </p:cBhvr>
                                    </p:animEffect>
                                    <p:anim calcmode="lin" valueType="num">
                                      <p:cBhvr>
                                        <p:cTn id="73" dur="500" fill="hold"/>
                                        <p:tgtEl>
                                          <p:spTgt spid="101"/>
                                        </p:tgtEl>
                                        <p:attrNameLst>
                                          <p:attrName>ppt_x</p:attrName>
                                        </p:attrNameLst>
                                      </p:cBhvr>
                                      <p:tavLst>
                                        <p:tav tm="0">
                                          <p:val>
                                            <p:strVal val="#ppt_x"/>
                                          </p:val>
                                        </p:tav>
                                        <p:tav tm="100000">
                                          <p:val>
                                            <p:strVal val="#ppt_x"/>
                                          </p:val>
                                        </p:tav>
                                      </p:tavLst>
                                    </p:anim>
                                    <p:anim calcmode="lin" valueType="num">
                                      <p:cBhvr>
                                        <p:cTn id="74" dur="500" fill="hold"/>
                                        <p:tgtEl>
                                          <p:spTgt spid="101"/>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100"/>
                                  </p:stCondLst>
                                  <p:childTnLst>
                                    <p:set>
                                      <p:cBhvr>
                                        <p:cTn id="76" dur="1" fill="hold">
                                          <p:stCondLst>
                                            <p:cond delay="0"/>
                                          </p:stCondLst>
                                        </p:cTn>
                                        <p:tgtEl>
                                          <p:spTgt spid="102"/>
                                        </p:tgtEl>
                                        <p:attrNameLst>
                                          <p:attrName>style.visibility</p:attrName>
                                        </p:attrNameLst>
                                      </p:cBhvr>
                                      <p:to>
                                        <p:strVal val="visible"/>
                                      </p:to>
                                    </p:set>
                                    <p:animEffect transition="in" filter="fade">
                                      <p:cBhvr>
                                        <p:cTn id="77" dur="500"/>
                                        <p:tgtEl>
                                          <p:spTgt spid="102"/>
                                        </p:tgtEl>
                                      </p:cBhvr>
                                    </p:animEffect>
                                    <p:anim calcmode="lin" valueType="num">
                                      <p:cBhvr>
                                        <p:cTn id="78" dur="500" fill="hold"/>
                                        <p:tgtEl>
                                          <p:spTgt spid="102"/>
                                        </p:tgtEl>
                                        <p:attrNameLst>
                                          <p:attrName>ppt_x</p:attrName>
                                        </p:attrNameLst>
                                      </p:cBhvr>
                                      <p:tavLst>
                                        <p:tav tm="0">
                                          <p:val>
                                            <p:strVal val="#ppt_x"/>
                                          </p:val>
                                        </p:tav>
                                        <p:tav tm="100000">
                                          <p:val>
                                            <p:strVal val="#ppt_x"/>
                                          </p:val>
                                        </p:tav>
                                      </p:tavLst>
                                    </p:anim>
                                    <p:anim calcmode="lin" valueType="num">
                                      <p:cBhvr>
                                        <p:cTn id="79" dur="500" fill="hold"/>
                                        <p:tgtEl>
                                          <p:spTgt spid="102"/>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400"/>
                                  </p:stCondLst>
                                  <p:childTnLst>
                                    <p:set>
                                      <p:cBhvr>
                                        <p:cTn id="81" dur="1" fill="hold">
                                          <p:stCondLst>
                                            <p:cond delay="0"/>
                                          </p:stCondLst>
                                        </p:cTn>
                                        <p:tgtEl>
                                          <p:spTgt spid="103"/>
                                        </p:tgtEl>
                                        <p:attrNameLst>
                                          <p:attrName>style.visibility</p:attrName>
                                        </p:attrNameLst>
                                      </p:cBhvr>
                                      <p:to>
                                        <p:strVal val="visible"/>
                                      </p:to>
                                    </p:set>
                                    <p:animEffect transition="in" filter="fade">
                                      <p:cBhvr>
                                        <p:cTn id="82" dur="500"/>
                                        <p:tgtEl>
                                          <p:spTgt spid="103"/>
                                        </p:tgtEl>
                                      </p:cBhvr>
                                    </p:animEffect>
                                    <p:anim calcmode="lin" valueType="num">
                                      <p:cBhvr>
                                        <p:cTn id="83" dur="500" fill="hold"/>
                                        <p:tgtEl>
                                          <p:spTgt spid="103"/>
                                        </p:tgtEl>
                                        <p:attrNameLst>
                                          <p:attrName>ppt_x</p:attrName>
                                        </p:attrNameLst>
                                      </p:cBhvr>
                                      <p:tavLst>
                                        <p:tav tm="0">
                                          <p:val>
                                            <p:strVal val="#ppt_x"/>
                                          </p:val>
                                        </p:tav>
                                        <p:tav tm="100000">
                                          <p:val>
                                            <p:strVal val="#ppt_x"/>
                                          </p:val>
                                        </p:tav>
                                      </p:tavLst>
                                    </p:anim>
                                    <p:anim calcmode="lin" valueType="num">
                                      <p:cBhvr>
                                        <p:cTn id="84" dur="500" fill="hold"/>
                                        <p:tgtEl>
                                          <p:spTgt spid="103"/>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400"/>
                                  </p:stCondLst>
                                  <p:childTnLst>
                                    <p:set>
                                      <p:cBhvr>
                                        <p:cTn id="86" dur="1" fill="hold">
                                          <p:stCondLst>
                                            <p:cond delay="0"/>
                                          </p:stCondLst>
                                        </p:cTn>
                                        <p:tgtEl>
                                          <p:spTgt spid="104"/>
                                        </p:tgtEl>
                                        <p:attrNameLst>
                                          <p:attrName>style.visibility</p:attrName>
                                        </p:attrNameLst>
                                      </p:cBhvr>
                                      <p:to>
                                        <p:strVal val="visible"/>
                                      </p:to>
                                    </p:set>
                                    <p:animEffect transition="in" filter="fade">
                                      <p:cBhvr>
                                        <p:cTn id="87" dur="500"/>
                                        <p:tgtEl>
                                          <p:spTgt spid="104"/>
                                        </p:tgtEl>
                                      </p:cBhvr>
                                    </p:animEffect>
                                    <p:anim calcmode="lin" valueType="num">
                                      <p:cBhvr>
                                        <p:cTn id="88" dur="500" fill="hold"/>
                                        <p:tgtEl>
                                          <p:spTgt spid="104"/>
                                        </p:tgtEl>
                                        <p:attrNameLst>
                                          <p:attrName>ppt_x</p:attrName>
                                        </p:attrNameLst>
                                      </p:cBhvr>
                                      <p:tavLst>
                                        <p:tav tm="0">
                                          <p:val>
                                            <p:strVal val="#ppt_x"/>
                                          </p:val>
                                        </p:tav>
                                        <p:tav tm="100000">
                                          <p:val>
                                            <p:strVal val="#ppt_x"/>
                                          </p:val>
                                        </p:tav>
                                      </p:tavLst>
                                    </p:anim>
                                    <p:anim calcmode="lin" valueType="num">
                                      <p:cBhvr>
                                        <p:cTn id="89" dur="500" fill="hold"/>
                                        <p:tgtEl>
                                          <p:spTgt spid="104"/>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400"/>
                                  </p:stCondLst>
                                  <p:childTnLst>
                                    <p:set>
                                      <p:cBhvr>
                                        <p:cTn id="91" dur="1" fill="hold">
                                          <p:stCondLst>
                                            <p:cond delay="0"/>
                                          </p:stCondLst>
                                        </p:cTn>
                                        <p:tgtEl>
                                          <p:spTgt spid="105"/>
                                        </p:tgtEl>
                                        <p:attrNameLst>
                                          <p:attrName>style.visibility</p:attrName>
                                        </p:attrNameLst>
                                      </p:cBhvr>
                                      <p:to>
                                        <p:strVal val="visible"/>
                                      </p:to>
                                    </p:set>
                                    <p:animEffect transition="in" filter="fade">
                                      <p:cBhvr>
                                        <p:cTn id="92" dur="500"/>
                                        <p:tgtEl>
                                          <p:spTgt spid="105"/>
                                        </p:tgtEl>
                                      </p:cBhvr>
                                    </p:animEffect>
                                    <p:anim calcmode="lin" valueType="num">
                                      <p:cBhvr>
                                        <p:cTn id="93" dur="500" fill="hold"/>
                                        <p:tgtEl>
                                          <p:spTgt spid="105"/>
                                        </p:tgtEl>
                                        <p:attrNameLst>
                                          <p:attrName>ppt_x</p:attrName>
                                        </p:attrNameLst>
                                      </p:cBhvr>
                                      <p:tavLst>
                                        <p:tav tm="0">
                                          <p:val>
                                            <p:strVal val="#ppt_x"/>
                                          </p:val>
                                        </p:tav>
                                        <p:tav tm="100000">
                                          <p:val>
                                            <p:strVal val="#ppt_x"/>
                                          </p:val>
                                        </p:tav>
                                      </p:tavLst>
                                    </p:anim>
                                    <p:anim calcmode="lin" valueType="num">
                                      <p:cBhvr>
                                        <p:cTn id="94" dur="500" fill="hold"/>
                                        <p:tgtEl>
                                          <p:spTgt spid="10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400"/>
                                  </p:stCondLst>
                                  <p:childTnLst>
                                    <p:set>
                                      <p:cBhvr>
                                        <p:cTn id="96" dur="1" fill="hold">
                                          <p:stCondLst>
                                            <p:cond delay="0"/>
                                          </p:stCondLst>
                                        </p:cTn>
                                        <p:tgtEl>
                                          <p:spTgt spid="106"/>
                                        </p:tgtEl>
                                        <p:attrNameLst>
                                          <p:attrName>style.visibility</p:attrName>
                                        </p:attrNameLst>
                                      </p:cBhvr>
                                      <p:to>
                                        <p:strVal val="visible"/>
                                      </p:to>
                                    </p:set>
                                    <p:animEffect transition="in" filter="fade">
                                      <p:cBhvr>
                                        <p:cTn id="97" dur="500"/>
                                        <p:tgtEl>
                                          <p:spTgt spid="106"/>
                                        </p:tgtEl>
                                      </p:cBhvr>
                                    </p:animEffect>
                                    <p:anim calcmode="lin" valueType="num">
                                      <p:cBhvr>
                                        <p:cTn id="98" dur="500" fill="hold"/>
                                        <p:tgtEl>
                                          <p:spTgt spid="106"/>
                                        </p:tgtEl>
                                        <p:attrNameLst>
                                          <p:attrName>ppt_x</p:attrName>
                                        </p:attrNameLst>
                                      </p:cBhvr>
                                      <p:tavLst>
                                        <p:tav tm="0">
                                          <p:val>
                                            <p:strVal val="#ppt_x"/>
                                          </p:val>
                                        </p:tav>
                                        <p:tav tm="100000">
                                          <p:val>
                                            <p:strVal val="#ppt_x"/>
                                          </p:val>
                                        </p:tav>
                                      </p:tavLst>
                                    </p:anim>
                                    <p:anim calcmode="lin" valueType="num">
                                      <p:cBhvr>
                                        <p:cTn id="99" dur="500" fill="hold"/>
                                        <p:tgtEl>
                                          <p:spTgt spid="106"/>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400"/>
                                  </p:stCondLst>
                                  <p:childTnLst>
                                    <p:set>
                                      <p:cBhvr>
                                        <p:cTn id="101" dur="1" fill="hold">
                                          <p:stCondLst>
                                            <p:cond delay="0"/>
                                          </p:stCondLst>
                                        </p:cTn>
                                        <p:tgtEl>
                                          <p:spTgt spid="107"/>
                                        </p:tgtEl>
                                        <p:attrNameLst>
                                          <p:attrName>style.visibility</p:attrName>
                                        </p:attrNameLst>
                                      </p:cBhvr>
                                      <p:to>
                                        <p:strVal val="visible"/>
                                      </p:to>
                                    </p:set>
                                    <p:animEffect transition="in" filter="fade">
                                      <p:cBhvr>
                                        <p:cTn id="102" dur="500"/>
                                        <p:tgtEl>
                                          <p:spTgt spid="107"/>
                                        </p:tgtEl>
                                      </p:cBhvr>
                                    </p:animEffect>
                                    <p:anim calcmode="lin" valueType="num">
                                      <p:cBhvr>
                                        <p:cTn id="103" dur="500" fill="hold"/>
                                        <p:tgtEl>
                                          <p:spTgt spid="107"/>
                                        </p:tgtEl>
                                        <p:attrNameLst>
                                          <p:attrName>ppt_x</p:attrName>
                                        </p:attrNameLst>
                                      </p:cBhvr>
                                      <p:tavLst>
                                        <p:tav tm="0">
                                          <p:val>
                                            <p:strVal val="#ppt_x"/>
                                          </p:val>
                                        </p:tav>
                                        <p:tav tm="100000">
                                          <p:val>
                                            <p:strVal val="#ppt_x"/>
                                          </p:val>
                                        </p:tav>
                                      </p:tavLst>
                                    </p:anim>
                                    <p:anim calcmode="lin" valueType="num">
                                      <p:cBhvr>
                                        <p:cTn id="104" dur="500" fill="hold"/>
                                        <p:tgtEl>
                                          <p:spTgt spid="10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300"/>
                                  </p:stCondLst>
                                  <p:childTnLst>
                                    <p:set>
                                      <p:cBhvr>
                                        <p:cTn id="106" dur="1" fill="hold">
                                          <p:stCondLst>
                                            <p:cond delay="0"/>
                                          </p:stCondLst>
                                        </p:cTn>
                                        <p:tgtEl>
                                          <p:spTgt spid="108"/>
                                        </p:tgtEl>
                                        <p:attrNameLst>
                                          <p:attrName>style.visibility</p:attrName>
                                        </p:attrNameLst>
                                      </p:cBhvr>
                                      <p:to>
                                        <p:strVal val="visible"/>
                                      </p:to>
                                    </p:set>
                                    <p:animEffect transition="in" filter="fade">
                                      <p:cBhvr>
                                        <p:cTn id="107" dur="500"/>
                                        <p:tgtEl>
                                          <p:spTgt spid="108"/>
                                        </p:tgtEl>
                                      </p:cBhvr>
                                    </p:animEffect>
                                    <p:anim calcmode="lin" valueType="num">
                                      <p:cBhvr>
                                        <p:cTn id="108" dur="500" fill="hold"/>
                                        <p:tgtEl>
                                          <p:spTgt spid="108"/>
                                        </p:tgtEl>
                                        <p:attrNameLst>
                                          <p:attrName>ppt_x</p:attrName>
                                        </p:attrNameLst>
                                      </p:cBhvr>
                                      <p:tavLst>
                                        <p:tav tm="0">
                                          <p:val>
                                            <p:strVal val="#ppt_x"/>
                                          </p:val>
                                        </p:tav>
                                        <p:tav tm="100000">
                                          <p:val>
                                            <p:strVal val="#ppt_x"/>
                                          </p:val>
                                        </p:tav>
                                      </p:tavLst>
                                    </p:anim>
                                    <p:anim calcmode="lin" valueType="num">
                                      <p:cBhvr>
                                        <p:cTn id="109" dur="500" fill="hold"/>
                                        <p:tgtEl>
                                          <p:spTgt spid="108"/>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300"/>
                                  </p:stCondLst>
                                  <p:childTnLst>
                                    <p:set>
                                      <p:cBhvr>
                                        <p:cTn id="111" dur="1" fill="hold">
                                          <p:stCondLst>
                                            <p:cond delay="0"/>
                                          </p:stCondLst>
                                        </p:cTn>
                                        <p:tgtEl>
                                          <p:spTgt spid="109"/>
                                        </p:tgtEl>
                                        <p:attrNameLst>
                                          <p:attrName>style.visibility</p:attrName>
                                        </p:attrNameLst>
                                      </p:cBhvr>
                                      <p:to>
                                        <p:strVal val="visible"/>
                                      </p:to>
                                    </p:set>
                                    <p:animEffect transition="in" filter="fade">
                                      <p:cBhvr>
                                        <p:cTn id="112" dur="500"/>
                                        <p:tgtEl>
                                          <p:spTgt spid="109"/>
                                        </p:tgtEl>
                                      </p:cBhvr>
                                    </p:animEffect>
                                    <p:anim calcmode="lin" valueType="num">
                                      <p:cBhvr>
                                        <p:cTn id="113" dur="500" fill="hold"/>
                                        <p:tgtEl>
                                          <p:spTgt spid="109"/>
                                        </p:tgtEl>
                                        <p:attrNameLst>
                                          <p:attrName>ppt_x</p:attrName>
                                        </p:attrNameLst>
                                      </p:cBhvr>
                                      <p:tavLst>
                                        <p:tav tm="0">
                                          <p:val>
                                            <p:strVal val="#ppt_x"/>
                                          </p:val>
                                        </p:tav>
                                        <p:tav tm="100000">
                                          <p:val>
                                            <p:strVal val="#ppt_x"/>
                                          </p:val>
                                        </p:tav>
                                      </p:tavLst>
                                    </p:anim>
                                    <p:anim calcmode="lin" valueType="num">
                                      <p:cBhvr>
                                        <p:cTn id="114" dur="500" fill="hold"/>
                                        <p:tgtEl>
                                          <p:spTgt spid="10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300"/>
                                  </p:stCondLst>
                                  <p:childTnLst>
                                    <p:set>
                                      <p:cBhvr>
                                        <p:cTn id="116" dur="1" fill="hold">
                                          <p:stCondLst>
                                            <p:cond delay="0"/>
                                          </p:stCondLst>
                                        </p:cTn>
                                        <p:tgtEl>
                                          <p:spTgt spid="110"/>
                                        </p:tgtEl>
                                        <p:attrNameLst>
                                          <p:attrName>style.visibility</p:attrName>
                                        </p:attrNameLst>
                                      </p:cBhvr>
                                      <p:to>
                                        <p:strVal val="visible"/>
                                      </p:to>
                                    </p:set>
                                    <p:animEffect transition="in" filter="fade">
                                      <p:cBhvr>
                                        <p:cTn id="117" dur="500"/>
                                        <p:tgtEl>
                                          <p:spTgt spid="110"/>
                                        </p:tgtEl>
                                      </p:cBhvr>
                                    </p:animEffect>
                                    <p:anim calcmode="lin" valueType="num">
                                      <p:cBhvr>
                                        <p:cTn id="118" dur="500" fill="hold"/>
                                        <p:tgtEl>
                                          <p:spTgt spid="110"/>
                                        </p:tgtEl>
                                        <p:attrNameLst>
                                          <p:attrName>ppt_x</p:attrName>
                                        </p:attrNameLst>
                                      </p:cBhvr>
                                      <p:tavLst>
                                        <p:tav tm="0">
                                          <p:val>
                                            <p:strVal val="#ppt_x"/>
                                          </p:val>
                                        </p:tav>
                                        <p:tav tm="100000">
                                          <p:val>
                                            <p:strVal val="#ppt_x"/>
                                          </p:val>
                                        </p:tav>
                                      </p:tavLst>
                                    </p:anim>
                                    <p:anim calcmode="lin" valueType="num">
                                      <p:cBhvr>
                                        <p:cTn id="119" dur="500" fill="hold"/>
                                        <p:tgtEl>
                                          <p:spTgt spid="11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300"/>
                                  </p:stCondLst>
                                  <p:childTnLst>
                                    <p:set>
                                      <p:cBhvr>
                                        <p:cTn id="121" dur="1" fill="hold">
                                          <p:stCondLst>
                                            <p:cond delay="0"/>
                                          </p:stCondLst>
                                        </p:cTn>
                                        <p:tgtEl>
                                          <p:spTgt spid="111"/>
                                        </p:tgtEl>
                                        <p:attrNameLst>
                                          <p:attrName>style.visibility</p:attrName>
                                        </p:attrNameLst>
                                      </p:cBhvr>
                                      <p:to>
                                        <p:strVal val="visible"/>
                                      </p:to>
                                    </p:set>
                                    <p:animEffect transition="in" filter="fade">
                                      <p:cBhvr>
                                        <p:cTn id="122" dur="500"/>
                                        <p:tgtEl>
                                          <p:spTgt spid="111"/>
                                        </p:tgtEl>
                                      </p:cBhvr>
                                    </p:animEffect>
                                    <p:anim calcmode="lin" valueType="num">
                                      <p:cBhvr>
                                        <p:cTn id="123" dur="500" fill="hold"/>
                                        <p:tgtEl>
                                          <p:spTgt spid="111"/>
                                        </p:tgtEl>
                                        <p:attrNameLst>
                                          <p:attrName>ppt_x</p:attrName>
                                        </p:attrNameLst>
                                      </p:cBhvr>
                                      <p:tavLst>
                                        <p:tav tm="0">
                                          <p:val>
                                            <p:strVal val="#ppt_x"/>
                                          </p:val>
                                        </p:tav>
                                        <p:tav tm="100000">
                                          <p:val>
                                            <p:strVal val="#ppt_x"/>
                                          </p:val>
                                        </p:tav>
                                      </p:tavLst>
                                    </p:anim>
                                    <p:anim calcmode="lin" valueType="num">
                                      <p:cBhvr>
                                        <p:cTn id="124" dur="500" fill="hold"/>
                                        <p:tgtEl>
                                          <p:spTgt spid="111"/>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300"/>
                                  </p:stCondLst>
                                  <p:childTnLst>
                                    <p:set>
                                      <p:cBhvr>
                                        <p:cTn id="126" dur="1" fill="hold">
                                          <p:stCondLst>
                                            <p:cond delay="0"/>
                                          </p:stCondLst>
                                        </p:cTn>
                                        <p:tgtEl>
                                          <p:spTgt spid="112"/>
                                        </p:tgtEl>
                                        <p:attrNameLst>
                                          <p:attrName>style.visibility</p:attrName>
                                        </p:attrNameLst>
                                      </p:cBhvr>
                                      <p:to>
                                        <p:strVal val="visible"/>
                                      </p:to>
                                    </p:set>
                                    <p:animEffect transition="in" filter="fade">
                                      <p:cBhvr>
                                        <p:cTn id="127" dur="500"/>
                                        <p:tgtEl>
                                          <p:spTgt spid="112"/>
                                        </p:tgtEl>
                                      </p:cBhvr>
                                    </p:animEffect>
                                    <p:anim calcmode="lin" valueType="num">
                                      <p:cBhvr>
                                        <p:cTn id="128" dur="500" fill="hold"/>
                                        <p:tgtEl>
                                          <p:spTgt spid="112"/>
                                        </p:tgtEl>
                                        <p:attrNameLst>
                                          <p:attrName>ppt_x</p:attrName>
                                        </p:attrNameLst>
                                      </p:cBhvr>
                                      <p:tavLst>
                                        <p:tav tm="0">
                                          <p:val>
                                            <p:strVal val="#ppt_x"/>
                                          </p:val>
                                        </p:tav>
                                        <p:tav tm="100000">
                                          <p:val>
                                            <p:strVal val="#ppt_x"/>
                                          </p:val>
                                        </p:tav>
                                      </p:tavLst>
                                    </p:anim>
                                    <p:anim calcmode="lin" valueType="num">
                                      <p:cBhvr>
                                        <p:cTn id="129" dur="500" fill="hold"/>
                                        <p:tgtEl>
                                          <p:spTgt spid="112"/>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300"/>
                                  </p:stCondLst>
                                  <p:childTnLst>
                                    <p:set>
                                      <p:cBhvr>
                                        <p:cTn id="131" dur="1" fill="hold">
                                          <p:stCondLst>
                                            <p:cond delay="0"/>
                                          </p:stCondLst>
                                        </p:cTn>
                                        <p:tgtEl>
                                          <p:spTgt spid="113"/>
                                        </p:tgtEl>
                                        <p:attrNameLst>
                                          <p:attrName>style.visibility</p:attrName>
                                        </p:attrNameLst>
                                      </p:cBhvr>
                                      <p:to>
                                        <p:strVal val="visible"/>
                                      </p:to>
                                    </p:set>
                                    <p:animEffect transition="in" filter="fade">
                                      <p:cBhvr>
                                        <p:cTn id="132" dur="500"/>
                                        <p:tgtEl>
                                          <p:spTgt spid="113"/>
                                        </p:tgtEl>
                                      </p:cBhvr>
                                    </p:animEffect>
                                    <p:anim calcmode="lin" valueType="num">
                                      <p:cBhvr>
                                        <p:cTn id="133" dur="500" fill="hold"/>
                                        <p:tgtEl>
                                          <p:spTgt spid="113"/>
                                        </p:tgtEl>
                                        <p:attrNameLst>
                                          <p:attrName>ppt_x</p:attrName>
                                        </p:attrNameLst>
                                      </p:cBhvr>
                                      <p:tavLst>
                                        <p:tav tm="0">
                                          <p:val>
                                            <p:strVal val="#ppt_x"/>
                                          </p:val>
                                        </p:tav>
                                        <p:tav tm="100000">
                                          <p:val>
                                            <p:strVal val="#ppt_x"/>
                                          </p:val>
                                        </p:tav>
                                      </p:tavLst>
                                    </p:anim>
                                    <p:anim calcmode="lin" valueType="num">
                                      <p:cBhvr>
                                        <p:cTn id="134" dur="500" fill="hold"/>
                                        <p:tgtEl>
                                          <p:spTgt spid="113"/>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300"/>
                                  </p:stCondLst>
                                  <p:childTnLst>
                                    <p:set>
                                      <p:cBhvr>
                                        <p:cTn id="136" dur="1" fill="hold">
                                          <p:stCondLst>
                                            <p:cond delay="0"/>
                                          </p:stCondLst>
                                        </p:cTn>
                                        <p:tgtEl>
                                          <p:spTgt spid="115"/>
                                        </p:tgtEl>
                                        <p:attrNameLst>
                                          <p:attrName>style.visibility</p:attrName>
                                        </p:attrNameLst>
                                      </p:cBhvr>
                                      <p:to>
                                        <p:strVal val="visible"/>
                                      </p:to>
                                    </p:set>
                                    <p:animEffect transition="in" filter="fade">
                                      <p:cBhvr>
                                        <p:cTn id="137" dur="500"/>
                                        <p:tgtEl>
                                          <p:spTgt spid="115"/>
                                        </p:tgtEl>
                                      </p:cBhvr>
                                    </p:animEffect>
                                    <p:anim calcmode="lin" valueType="num">
                                      <p:cBhvr>
                                        <p:cTn id="138" dur="500" fill="hold"/>
                                        <p:tgtEl>
                                          <p:spTgt spid="115"/>
                                        </p:tgtEl>
                                        <p:attrNameLst>
                                          <p:attrName>ppt_x</p:attrName>
                                        </p:attrNameLst>
                                      </p:cBhvr>
                                      <p:tavLst>
                                        <p:tav tm="0">
                                          <p:val>
                                            <p:strVal val="#ppt_x"/>
                                          </p:val>
                                        </p:tav>
                                        <p:tav tm="100000">
                                          <p:val>
                                            <p:strVal val="#ppt_x"/>
                                          </p:val>
                                        </p:tav>
                                      </p:tavLst>
                                    </p:anim>
                                    <p:anim calcmode="lin" valueType="num">
                                      <p:cBhvr>
                                        <p:cTn id="139" dur="500" fill="hold"/>
                                        <p:tgtEl>
                                          <p:spTgt spid="115"/>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600"/>
                                  </p:stCondLst>
                                  <p:childTnLst>
                                    <p:set>
                                      <p:cBhvr>
                                        <p:cTn id="141" dur="1" fill="hold">
                                          <p:stCondLst>
                                            <p:cond delay="0"/>
                                          </p:stCondLst>
                                        </p:cTn>
                                        <p:tgtEl>
                                          <p:spTgt spid="117"/>
                                        </p:tgtEl>
                                        <p:attrNameLst>
                                          <p:attrName>style.visibility</p:attrName>
                                        </p:attrNameLst>
                                      </p:cBhvr>
                                      <p:to>
                                        <p:strVal val="visible"/>
                                      </p:to>
                                    </p:set>
                                    <p:animEffect transition="in" filter="fade">
                                      <p:cBhvr>
                                        <p:cTn id="142" dur="500"/>
                                        <p:tgtEl>
                                          <p:spTgt spid="117"/>
                                        </p:tgtEl>
                                      </p:cBhvr>
                                    </p:animEffect>
                                    <p:anim calcmode="lin" valueType="num">
                                      <p:cBhvr>
                                        <p:cTn id="143" dur="500" fill="hold"/>
                                        <p:tgtEl>
                                          <p:spTgt spid="117"/>
                                        </p:tgtEl>
                                        <p:attrNameLst>
                                          <p:attrName>ppt_x</p:attrName>
                                        </p:attrNameLst>
                                      </p:cBhvr>
                                      <p:tavLst>
                                        <p:tav tm="0">
                                          <p:val>
                                            <p:strVal val="#ppt_x"/>
                                          </p:val>
                                        </p:tav>
                                        <p:tav tm="100000">
                                          <p:val>
                                            <p:strVal val="#ppt_x"/>
                                          </p:val>
                                        </p:tav>
                                      </p:tavLst>
                                    </p:anim>
                                    <p:anim calcmode="lin" valueType="num">
                                      <p:cBhvr>
                                        <p:cTn id="144" dur="500" fill="hold"/>
                                        <p:tgtEl>
                                          <p:spTgt spid="117"/>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600"/>
                                  </p:stCondLst>
                                  <p:childTnLst>
                                    <p:set>
                                      <p:cBhvr>
                                        <p:cTn id="146" dur="1" fill="hold">
                                          <p:stCondLst>
                                            <p:cond delay="0"/>
                                          </p:stCondLst>
                                        </p:cTn>
                                        <p:tgtEl>
                                          <p:spTgt spid="118"/>
                                        </p:tgtEl>
                                        <p:attrNameLst>
                                          <p:attrName>style.visibility</p:attrName>
                                        </p:attrNameLst>
                                      </p:cBhvr>
                                      <p:to>
                                        <p:strVal val="visible"/>
                                      </p:to>
                                    </p:set>
                                    <p:animEffect transition="in" filter="fade">
                                      <p:cBhvr>
                                        <p:cTn id="147" dur="500"/>
                                        <p:tgtEl>
                                          <p:spTgt spid="118"/>
                                        </p:tgtEl>
                                      </p:cBhvr>
                                    </p:animEffect>
                                    <p:anim calcmode="lin" valueType="num">
                                      <p:cBhvr>
                                        <p:cTn id="148" dur="500" fill="hold"/>
                                        <p:tgtEl>
                                          <p:spTgt spid="118"/>
                                        </p:tgtEl>
                                        <p:attrNameLst>
                                          <p:attrName>ppt_x</p:attrName>
                                        </p:attrNameLst>
                                      </p:cBhvr>
                                      <p:tavLst>
                                        <p:tav tm="0">
                                          <p:val>
                                            <p:strVal val="#ppt_x"/>
                                          </p:val>
                                        </p:tav>
                                        <p:tav tm="100000">
                                          <p:val>
                                            <p:strVal val="#ppt_x"/>
                                          </p:val>
                                        </p:tav>
                                      </p:tavLst>
                                    </p:anim>
                                    <p:anim calcmode="lin" valueType="num">
                                      <p:cBhvr>
                                        <p:cTn id="149" dur="500" fill="hold"/>
                                        <p:tgtEl>
                                          <p:spTgt spid="118"/>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600"/>
                                  </p:stCondLst>
                                  <p:childTnLst>
                                    <p:set>
                                      <p:cBhvr>
                                        <p:cTn id="151" dur="1" fill="hold">
                                          <p:stCondLst>
                                            <p:cond delay="0"/>
                                          </p:stCondLst>
                                        </p:cTn>
                                        <p:tgtEl>
                                          <p:spTgt spid="119"/>
                                        </p:tgtEl>
                                        <p:attrNameLst>
                                          <p:attrName>style.visibility</p:attrName>
                                        </p:attrNameLst>
                                      </p:cBhvr>
                                      <p:to>
                                        <p:strVal val="visible"/>
                                      </p:to>
                                    </p:set>
                                    <p:animEffect transition="in" filter="fade">
                                      <p:cBhvr>
                                        <p:cTn id="152" dur="500"/>
                                        <p:tgtEl>
                                          <p:spTgt spid="119"/>
                                        </p:tgtEl>
                                      </p:cBhvr>
                                    </p:animEffect>
                                    <p:anim calcmode="lin" valueType="num">
                                      <p:cBhvr>
                                        <p:cTn id="153" dur="500" fill="hold"/>
                                        <p:tgtEl>
                                          <p:spTgt spid="119"/>
                                        </p:tgtEl>
                                        <p:attrNameLst>
                                          <p:attrName>ppt_x</p:attrName>
                                        </p:attrNameLst>
                                      </p:cBhvr>
                                      <p:tavLst>
                                        <p:tav tm="0">
                                          <p:val>
                                            <p:strVal val="#ppt_x"/>
                                          </p:val>
                                        </p:tav>
                                        <p:tav tm="100000">
                                          <p:val>
                                            <p:strVal val="#ppt_x"/>
                                          </p:val>
                                        </p:tav>
                                      </p:tavLst>
                                    </p:anim>
                                    <p:anim calcmode="lin" valueType="num">
                                      <p:cBhvr>
                                        <p:cTn id="154" dur="500" fill="hold"/>
                                        <p:tgtEl>
                                          <p:spTgt spid="119"/>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600"/>
                                  </p:stCondLst>
                                  <p:childTnLst>
                                    <p:set>
                                      <p:cBhvr>
                                        <p:cTn id="156" dur="1" fill="hold">
                                          <p:stCondLst>
                                            <p:cond delay="0"/>
                                          </p:stCondLst>
                                        </p:cTn>
                                        <p:tgtEl>
                                          <p:spTgt spid="120"/>
                                        </p:tgtEl>
                                        <p:attrNameLst>
                                          <p:attrName>style.visibility</p:attrName>
                                        </p:attrNameLst>
                                      </p:cBhvr>
                                      <p:to>
                                        <p:strVal val="visible"/>
                                      </p:to>
                                    </p:set>
                                    <p:animEffect transition="in" filter="fade">
                                      <p:cBhvr>
                                        <p:cTn id="157" dur="500"/>
                                        <p:tgtEl>
                                          <p:spTgt spid="120"/>
                                        </p:tgtEl>
                                      </p:cBhvr>
                                    </p:animEffect>
                                    <p:anim calcmode="lin" valueType="num">
                                      <p:cBhvr>
                                        <p:cTn id="158" dur="500" fill="hold"/>
                                        <p:tgtEl>
                                          <p:spTgt spid="120"/>
                                        </p:tgtEl>
                                        <p:attrNameLst>
                                          <p:attrName>ppt_x</p:attrName>
                                        </p:attrNameLst>
                                      </p:cBhvr>
                                      <p:tavLst>
                                        <p:tav tm="0">
                                          <p:val>
                                            <p:strVal val="#ppt_x"/>
                                          </p:val>
                                        </p:tav>
                                        <p:tav tm="100000">
                                          <p:val>
                                            <p:strVal val="#ppt_x"/>
                                          </p:val>
                                        </p:tav>
                                      </p:tavLst>
                                    </p:anim>
                                    <p:anim calcmode="lin" valueType="num">
                                      <p:cBhvr>
                                        <p:cTn id="159" dur="500" fill="hold"/>
                                        <p:tgtEl>
                                          <p:spTgt spid="120"/>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600"/>
                                  </p:stCondLst>
                                  <p:childTnLst>
                                    <p:set>
                                      <p:cBhvr>
                                        <p:cTn id="161" dur="1" fill="hold">
                                          <p:stCondLst>
                                            <p:cond delay="0"/>
                                          </p:stCondLst>
                                        </p:cTn>
                                        <p:tgtEl>
                                          <p:spTgt spid="121"/>
                                        </p:tgtEl>
                                        <p:attrNameLst>
                                          <p:attrName>style.visibility</p:attrName>
                                        </p:attrNameLst>
                                      </p:cBhvr>
                                      <p:to>
                                        <p:strVal val="visible"/>
                                      </p:to>
                                    </p:set>
                                    <p:animEffect transition="in" filter="fade">
                                      <p:cBhvr>
                                        <p:cTn id="162" dur="500"/>
                                        <p:tgtEl>
                                          <p:spTgt spid="121"/>
                                        </p:tgtEl>
                                      </p:cBhvr>
                                    </p:animEffect>
                                    <p:anim calcmode="lin" valueType="num">
                                      <p:cBhvr>
                                        <p:cTn id="163" dur="500" fill="hold"/>
                                        <p:tgtEl>
                                          <p:spTgt spid="121"/>
                                        </p:tgtEl>
                                        <p:attrNameLst>
                                          <p:attrName>ppt_x</p:attrName>
                                        </p:attrNameLst>
                                      </p:cBhvr>
                                      <p:tavLst>
                                        <p:tav tm="0">
                                          <p:val>
                                            <p:strVal val="#ppt_x"/>
                                          </p:val>
                                        </p:tav>
                                        <p:tav tm="100000">
                                          <p:val>
                                            <p:strVal val="#ppt_x"/>
                                          </p:val>
                                        </p:tav>
                                      </p:tavLst>
                                    </p:anim>
                                    <p:anim calcmode="lin" valueType="num">
                                      <p:cBhvr>
                                        <p:cTn id="164" dur="500" fill="hold"/>
                                        <p:tgtEl>
                                          <p:spTgt spid="121"/>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600"/>
                                  </p:stCondLst>
                                  <p:childTnLst>
                                    <p:set>
                                      <p:cBhvr>
                                        <p:cTn id="166" dur="1" fill="hold">
                                          <p:stCondLst>
                                            <p:cond delay="0"/>
                                          </p:stCondLst>
                                        </p:cTn>
                                        <p:tgtEl>
                                          <p:spTgt spid="122"/>
                                        </p:tgtEl>
                                        <p:attrNameLst>
                                          <p:attrName>style.visibility</p:attrName>
                                        </p:attrNameLst>
                                      </p:cBhvr>
                                      <p:to>
                                        <p:strVal val="visible"/>
                                      </p:to>
                                    </p:set>
                                    <p:animEffect transition="in" filter="fade">
                                      <p:cBhvr>
                                        <p:cTn id="167" dur="500"/>
                                        <p:tgtEl>
                                          <p:spTgt spid="122"/>
                                        </p:tgtEl>
                                      </p:cBhvr>
                                    </p:animEffect>
                                    <p:anim calcmode="lin" valueType="num">
                                      <p:cBhvr>
                                        <p:cTn id="168" dur="500" fill="hold"/>
                                        <p:tgtEl>
                                          <p:spTgt spid="122"/>
                                        </p:tgtEl>
                                        <p:attrNameLst>
                                          <p:attrName>ppt_x</p:attrName>
                                        </p:attrNameLst>
                                      </p:cBhvr>
                                      <p:tavLst>
                                        <p:tav tm="0">
                                          <p:val>
                                            <p:strVal val="#ppt_x"/>
                                          </p:val>
                                        </p:tav>
                                        <p:tav tm="100000">
                                          <p:val>
                                            <p:strVal val="#ppt_x"/>
                                          </p:val>
                                        </p:tav>
                                      </p:tavLst>
                                    </p:anim>
                                    <p:anim calcmode="lin" valueType="num">
                                      <p:cBhvr>
                                        <p:cTn id="169" dur="500" fill="hold"/>
                                        <p:tgtEl>
                                          <p:spTgt spid="122"/>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600"/>
                                  </p:stCondLst>
                                  <p:childTnLst>
                                    <p:set>
                                      <p:cBhvr>
                                        <p:cTn id="171" dur="1" fill="hold">
                                          <p:stCondLst>
                                            <p:cond delay="0"/>
                                          </p:stCondLst>
                                        </p:cTn>
                                        <p:tgtEl>
                                          <p:spTgt spid="123"/>
                                        </p:tgtEl>
                                        <p:attrNameLst>
                                          <p:attrName>style.visibility</p:attrName>
                                        </p:attrNameLst>
                                      </p:cBhvr>
                                      <p:to>
                                        <p:strVal val="visible"/>
                                      </p:to>
                                    </p:set>
                                    <p:animEffect transition="in" filter="fade">
                                      <p:cBhvr>
                                        <p:cTn id="172" dur="500"/>
                                        <p:tgtEl>
                                          <p:spTgt spid="123"/>
                                        </p:tgtEl>
                                      </p:cBhvr>
                                    </p:animEffect>
                                    <p:anim calcmode="lin" valueType="num">
                                      <p:cBhvr>
                                        <p:cTn id="173" dur="500" fill="hold"/>
                                        <p:tgtEl>
                                          <p:spTgt spid="123"/>
                                        </p:tgtEl>
                                        <p:attrNameLst>
                                          <p:attrName>ppt_x</p:attrName>
                                        </p:attrNameLst>
                                      </p:cBhvr>
                                      <p:tavLst>
                                        <p:tav tm="0">
                                          <p:val>
                                            <p:strVal val="#ppt_x"/>
                                          </p:val>
                                        </p:tav>
                                        <p:tav tm="100000">
                                          <p:val>
                                            <p:strVal val="#ppt_x"/>
                                          </p:val>
                                        </p:tav>
                                      </p:tavLst>
                                    </p:anim>
                                    <p:anim calcmode="lin" valueType="num">
                                      <p:cBhvr>
                                        <p:cTn id="174" dur="500" fill="hold"/>
                                        <p:tgtEl>
                                          <p:spTgt spid="123"/>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200"/>
                                  </p:stCondLst>
                                  <p:childTnLst>
                                    <p:set>
                                      <p:cBhvr>
                                        <p:cTn id="176" dur="1" fill="hold">
                                          <p:stCondLst>
                                            <p:cond delay="0"/>
                                          </p:stCondLst>
                                        </p:cTn>
                                        <p:tgtEl>
                                          <p:spTgt spid="126"/>
                                        </p:tgtEl>
                                        <p:attrNameLst>
                                          <p:attrName>style.visibility</p:attrName>
                                        </p:attrNameLst>
                                      </p:cBhvr>
                                      <p:to>
                                        <p:strVal val="visible"/>
                                      </p:to>
                                    </p:set>
                                    <p:animEffect transition="in" filter="fade">
                                      <p:cBhvr>
                                        <p:cTn id="177" dur="500"/>
                                        <p:tgtEl>
                                          <p:spTgt spid="126"/>
                                        </p:tgtEl>
                                      </p:cBhvr>
                                    </p:animEffect>
                                    <p:anim calcmode="lin" valueType="num">
                                      <p:cBhvr>
                                        <p:cTn id="178" dur="500" fill="hold"/>
                                        <p:tgtEl>
                                          <p:spTgt spid="126"/>
                                        </p:tgtEl>
                                        <p:attrNameLst>
                                          <p:attrName>ppt_x</p:attrName>
                                        </p:attrNameLst>
                                      </p:cBhvr>
                                      <p:tavLst>
                                        <p:tav tm="0">
                                          <p:val>
                                            <p:strVal val="#ppt_x"/>
                                          </p:val>
                                        </p:tav>
                                        <p:tav tm="100000">
                                          <p:val>
                                            <p:strVal val="#ppt_x"/>
                                          </p:val>
                                        </p:tav>
                                      </p:tavLst>
                                    </p:anim>
                                    <p:anim calcmode="lin" valueType="num">
                                      <p:cBhvr>
                                        <p:cTn id="179" dur="500" fill="hold"/>
                                        <p:tgtEl>
                                          <p:spTgt spid="126"/>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200"/>
                                  </p:stCondLst>
                                  <p:childTnLst>
                                    <p:set>
                                      <p:cBhvr>
                                        <p:cTn id="181" dur="1" fill="hold">
                                          <p:stCondLst>
                                            <p:cond delay="0"/>
                                          </p:stCondLst>
                                        </p:cTn>
                                        <p:tgtEl>
                                          <p:spTgt spid="127"/>
                                        </p:tgtEl>
                                        <p:attrNameLst>
                                          <p:attrName>style.visibility</p:attrName>
                                        </p:attrNameLst>
                                      </p:cBhvr>
                                      <p:to>
                                        <p:strVal val="visible"/>
                                      </p:to>
                                    </p:set>
                                    <p:animEffect transition="in" filter="fade">
                                      <p:cBhvr>
                                        <p:cTn id="182" dur="500"/>
                                        <p:tgtEl>
                                          <p:spTgt spid="127"/>
                                        </p:tgtEl>
                                      </p:cBhvr>
                                    </p:animEffect>
                                    <p:anim calcmode="lin" valueType="num">
                                      <p:cBhvr>
                                        <p:cTn id="183" dur="500" fill="hold"/>
                                        <p:tgtEl>
                                          <p:spTgt spid="127"/>
                                        </p:tgtEl>
                                        <p:attrNameLst>
                                          <p:attrName>ppt_x</p:attrName>
                                        </p:attrNameLst>
                                      </p:cBhvr>
                                      <p:tavLst>
                                        <p:tav tm="0">
                                          <p:val>
                                            <p:strVal val="#ppt_x"/>
                                          </p:val>
                                        </p:tav>
                                        <p:tav tm="100000">
                                          <p:val>
                                            <p:strVal val="#ppt_x"/>
                                          </p:val>
                                        </p:tav>
                                      </p:tavLst>
                                    </p:anim>
                                    <p:anim calcmode="lin" valueType="num">
                                      <p:cBhvr>
                                        <p:cTn id="184" dur="500" fill="hold"/>
                                        <p:tgtEl>
                                          <p:spTgt spid="127"/>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200"/>
                                  </p:stCondLst>
                                  <p:childTnLst>
                                    <p:set>
                                      <p:cBhvr>
                                        <p:cTn id="186" dur="1" fill="hold">
                                          <p:stCondLst>
                                            <p:cond delay="0"/>
                                          </p:stCondLst>
                                        </p:cTn>
                                        <p:tgtEl>
                                          <p:spTgt spid="128"/>
                                        </p:tgtEl>
                                        <p:attrNameLst>
                                          <p:attrName>style.visibility</p:attrName>
                                        </p:attrNameLst>
                                      </p:cBhvr>
                                      <p:to>
                                        <p:strVal val="visible"/>
                                      </p:to>
                                    </p:set>
                                    <p:animEffect transition="in" filter="fade">
                                      <p:cBhvr>
                                        <p:cTn id="187" dur="500"/>
                                        <p:tgtEl>
                                          <p:spTgt spid="128"/>
                                        </p:tgtEl>
                                      </p:cBhvr>
                                    </p:animEffect>
                                    <p:anim calcmode="lin" valueType="num">
                                      <p:cBhvr>
                                        <p:cTn id="188" dur="500" fill="hold"/>
                                        <p:tgtEl>
                                          <p:spTgt spid="128"/>
                                        </p:tgtEl>
                                        <p:attrNameLst>
                                          <p:attrName>ppt_x</p:attrName>
                                        </p:attrNameLst>
                                      </p:cBhvr>
                                      <p:tavLst>
                                        <p:tav tm="0">
                                          <p:val>
                                            <p:strVal val="#ppt_x"/>
                                          </p:val>
                                        </p:tav>
                                        <p:tav tm="100000">
                                          <p:val>
                                            <p:strVal val="#ppt_x"/>
                                          </p:val>
                                        </p:tav>
                                      </p:tavLst>
                                    </p:anim>
                                    <p:anim calcmode="lin" valueType="num">
                                      <p:cBhvr>
                                        <p:cTn id="189" dur="500" fill="hold"/>
                                        <p:tgtEl>
                                          <p:spTgt spid="128"/>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200"/>
                                  </p:stCondLst>
                                  <p:childTnLst>
                                    <p:set>
                                      <p:cBhvr>
                                        <p:cTn id="191" dur="1" fill="hold">
                                          <p:stCondLst>
                                            <p:cond delay="0"/>
                                          </p:stCondLst>
                                        </p:cTn>
                                        <p:tgtEl>
                                          <p:spTgt spid="129"/>
                                        </p:tgtEl>
                                        <p:attrNameLst>
                                          <p:attrName>style.visibility</p:attrName>
                                        </p:attrNameLst>
                                      </p:cBhvr>
                                      <p:to>
                                        <p:strVal val="visible"/>
                                      </p:to>
                                    </p:set>
                                    <p:animEffect transition="in" filter="fade">
                                      <p:cBhvr>
                                        <p:cTn id="192" dur="500"/>
                                        <p:tgtEl>
                                          <p:spTgt spid="129"/>
                                        </p:tgtEl>
                                      </p:cBhvr>
                                    </p:animEffect>
                                    <p:anim calcmode="lin" valueType="num">
                                      <p:cBhvr>
                                        <p:cTn id="193" dur="500" fill="hold"/>
                                        <p:tgtEl>
                                          <p:spTgt spid="129"/>
                                        </p:tgtEl>
                                        <p:attrNameLst>
                                          <p:attrName>ppt_x</p:attrName>
                                        </p:attrNameLst>
                                      </p:cBhvr>
                                      <p:tavLst>
                                        <p:tav tm="0">
                                          <p:val>
                                            <p:strVal val="#ppt_x"/>
                                          </p:val>
                                        </p:tav>
                                        <p:tav tm="100000">
                                          <p:val>
                                            <p:strVal val="#ppt_x"/>
                                          </p:val>
                                        </p:tav>
                                      </p:tavLst>
                                    </p:anim>
                                    <p:anim calcmode="lin" valueType="num">
                                      <p:cBhvr>
                                        <p:cTn id="194" dur="500" fill="hold"/>
                                        <p:tgtEl>
                                          <p:spTgt spid="129"/>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200"/>
                                  </p:stCondLst>
                                  <p:childTnLst>
                                    <p:set>
                                      <p:cBhvr>
                                        <p:cTn id="196" dur="1" fill="hold">
                                          <p:stCondLst>
                                            <p:cond delay="0"/>
                                          </p:stCondLst>
                                        </p:cTn>
                                        <p:tgtEl>
                                          <p:spTgt spid="130"/>
                                        </p:tgtEl>
                                        <p:attrNameLst>
                                          <p:attrName>style.visibility</p:attrName>
                                        </p:attrNameLst>
                                      </p:cBhvr>
                                      <p:to>
                                        <p:strVal val="visible"/>
                                      </p:to>
                                    </p:set>
                                    <p:animEffect transition="in" filter="fade">
                                      <p:cBhvr>
                                        <p:cTn id="197" dur="500"/>
                                        <p:tgtEl>
                                          <p:spTgt spid="130"/>
                                        </p:tgtEl>
                                      </p:cBhvr>
                                    </p:animEffect>
                                    <p:anim calcmode="lin" valueType="num">
                                      <p:cBhvr>
                                        <p:cTn id="198" dur="500" fill="hold"/>
                                        <p:tgtEl>
                                          <p:spTgt spid="130"/>
                                        </p:tgtEl>
                                        <p:attrNameLst>
                                          <p:attrName>ppt_x</p:attrName>
                                        </p:attrNameLst>
                                      </p:cBhvr>
                                      <p:tavLst>
                                        <p:tav tm="0">
                                          <p:val>
                                            <p:strVal val="#ppt_x"/>
                                          </p:val>
                                        </p:tav>
                                        <p:tav tm="100000">
                                          <p:val>
                                            <p:strVal val="#ppt_x"/>
                                          </p:val>
                                        </p:tav>
                                      </p:tavLst>
                                    </p:anim>
                                    <p:anim calcmode="lin" valueType="num">
                                      <p:cBhvr>
                                        <p:cTn id="199" dur="500" fill="hold"/>
                                        <p:tgtEl>
                                          <p:spTgt spid="130"/>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200"/>
                                  </p:stCondLst>
                                  <p:childTnLst>
                                    <p:set>
                                      <p:cBhvr>
                                        <p:cTn id="201" dur="1" fill="hold">
                                          <p:stCondLst>
                                            <p:cond delay="0"/>
                                          </p:stCondLst>
                                        </p:cTn>
                                        <p:tgtEl>
                                          <p:spTgt spid="131"/>
                                        </p:tgtEl>
                                        <p:attrNameLst>
                                          <p:attrName>style.visibility</p:attrName>
                                        </p:attrNameLst>
                                      </p:cBhvr>
                                      <p:to>
                                        <p:strVal val="visible"/>
                                      </p:to>
                                    </p:set>
                                    <p:animEffect transition="in" filter="fade">
                                      <p:cBhvr>
                                        <p:cTn id="202" dur="500"/>
                                        <p:tgtEl>
                                          <p:spTgt spid="131"/>
                                        </p:tgtEl>
                                      </p:cBhvr>
                                    </p:animEffect>
                                    <p:anim calcmode="lin" valueType="num">
                                      <p:cBhvr>
                                        <p:cTn id="203" dur="500" fill="hold"/>
                                        <p:tgtEl>
                                          <p:spTgt spid="131"/>
                                        </p:tgtEl>
                                        <p:attrNameLst>
                                          <p:attrName>ppt_x</p:attrName>
                                        </p:attrNameLst>
                                      </p:cBhvr>
                                      <p:tavLst>
                                        <p:tav tm="0">
                                          <p:val>
                                            <p:strVal val="#ppt_x"/>
                                          </p:val>
                                        </p:tav>
                                        <p:tav tm="100000">
                                          <p:val>
                                            <p:strVal val="#ppt_x"/>
                                          </p:val>
                                        </p:tav>
                                      </p:tavLst>
                                    </p:anim>
                                    <p:anim calcmode="lin" valueType="num">
                                      <p:cBhvr>
                                        <p:cTn id="204" dur="500" fill="hold"/>
                                        <p:tgtEl>
                                          <p:spTgt spid="131"/>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200"/>
                                  </p:stCondLst>
                                  <p:childTnLst>
                                    <p:set>
                                      <p:cBhvr>
                                        <p:cTn id="206" dur="1" fill="hold">
                                          <p:stCondLst>
                                            <p:cond delay="0"/>
                                          </p:stCondLst>
                                        </p:cTn>
                                        <p:tgtEl>
                                          <p:spTgt spid="133"/>
                                        </p:tgtEl>
                                        <p:attrNameLst>
                                          <p:attrName>style.visibility</p:attrName>
                                        </p:attrNameLst>
                                      </p:cBhvr>
                                      <p:to>
                                        <p:strVal val="visible"/>
                                      </p:to>
                                    </p:set>
                                    <p:animEffect transition="in" filter="fade">
                                      <p:cBhvr>
                                        <p:cTn id="207" dur="500"/>
                                        <p:tgtEl>
                                          <p:spTgt spid="133"/>
                                        </p:tgtEl>
                                      </p:cBhvr>
                                    </p:animEffect>
                                    <p:anim calcmode="lin" valueType="num">
                                      <p:cBhvr>
                                        <p:cTn id="208" dur="500" fill="hold"/>
                                        <p:tgtEl>
                                          <p:spTgt spid="133"/>
                                        </p:tgtEl>
                                        <p:attrNameLst>
                                          <p:attrName>ppt_x</p:attrName>
                                        </p:attrNameLst>
                                      </p:cBhvr>
                                      <p:tavLst>
                                        <p:tav tm="0">
                                          <p:val>
                                            <p:strVal val="#ppt_x"/>
                                          </p:val>
                                        </p:tav>
                                        <p:tav tm="100000">
                                          <p:val>
                                            <p:strVal val="#ppt_x"/>
                                          </p:val>
                                        </p:tav>
                                      </p:tavLst>
                                    </p:anim>
                                    <p:anim calcmode="lin" valueType="num">
                                      <p:cBhvr>
                                        <p:cTn id="209" dur="500" fill="hold"/>
                                        <p:tgtEl>
                                          <p:spTgt spid="133"/>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400"/>
                                  </p:stCondLst>
                                  <p:childTnLst>
                                    <p:set>
                                      <p:cBhvr>
                                        <p:cTn id="211" dur="1" fill="hold">
                                          <p:stCondLst>
                                            <p:cond delay="0"/>
                                          </p:stCondLst>
                                        </p:cTn>
                                        <p:tgtEl>
                                          <p:spTgt spid="134"/>
                                        </p:tgtEl>
                                        <p:attrNameLst>
                                          <p:attrName>style.visibility</p:attrName>
                                        </p:attrNameLst>
                                      </p:cBhvr>
                                      <p:to>
                                        <p:strVal val="visible"/>
                                      </p:to>
                                    </p:set>
                                    <p:animEffect transition="in" filter="fade">
                                      <p:cBhvr>
                                        <p:cTn id="212" dur="500"/>
                                        <p:tgtEl>
                                          <p:spTgt spid="134"/>
                                        </p:tgtEl>
                                      </p:cBhvr>
                                    </p:animEffect>
                                    <p:anim calcmode="lin" valueType="num">
                                      <p:cBhvr>
                                        <p:cTn id="213" dur="500" fill="hold"/>
                                        <p:tgtEl>
                                          <p:spTgt spid="134"/>
                                        </p:tgtEl>
                                        <p:attrNameLst>
                                          <p:attrName>ppt_x</p:attrName>
                                        </p:attrNameLst>
                                      </p:cBhvr>
                                      <p:tavLst>
                                        <p:tav tm="0">
                                          <p:val>
                                            <p:strVal val="#ppt_x"/>
                                          </p:val>
                                        </p:tav>
                                        <p:tav tm="100000">
                                          <p:val>
                                            <p:strVal val="#ppt_x"/>
                                          </p:val>
                                        </p:tav>
                                      </p:tavLst>
                                    </p:anim>
                                    <p:anim calcmode="lin" valueType="num">
                                      <p:cBhvr>
                                        <p:cTn id="214" dur="500" fill="hold"/>
                                        <p:tgtEl>
                                          <p:spTgt spid="134"/>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400"/>
                                  </p:stCondLst>
                                  <p:childTnLst>
                                    <p:set>
                                      <p:cBhvr>
                                        <p:cTn id="216" dur="1" fill="hold">
                                          <p:stCondLst>
                                            <p:cond delay="0"/>
                                          </p:stCondLst>
                                        </p:cTn>
                                        <p:tgtEl>
                                          <p:spTgt spid="135"/>
                                        </p:tgtEl>
                                        <p:attrNameLst>
                                          <p:attrName>style.visibility</p:attrName>
                                        </p:attrNameLst>
                                      </p:cBhvr>
                                      <p:to>
                                        <p:strVal val="visible"/>
                                      </p:to>
                                    </p:set>
                                    <p:animEffect transition="in" filter="fade">
                                      <p:cBhvr>
                                        <p:cTn id="217" dur="500"/>
                                        <p:tgtEl>
                                          <p:spTgt spid="135"/>
                                        </p:tgtEl>
                                      </p:cBhvr>
                                    </p:animEffect>
                                    <p:anim calcmode="lin" valueType="num">
                                      <p:cBhvr>
                                        <p:cTn id="218" dur="500" fill="hold"/>
                                        <p:tgtEl>
                                          <p:spTgt spid="135"/>
                                        </p:tgtEl>
                                        <p:attrNameLst>
                                          <p:attrName>ppt_x</p:attrName>
                                        </p:attrNameLst>
                                      </p:cBhvr>
                                      <p:tavLst>
                                        <p:tav tm="0">
                                          <p:val>
                                            <p:strVal val="#ppt_x"/>
                                          </p:val>
                                        </p:tav>
                                        <p:tav tm="100000">
                                          <p:val>
                                            <p:strVal val="#ppt_x"/>
                                          </p:val>
                                        </p:tav>
                                      </p:tavLst>
                                    </p:anim>
                                    <p:anim calcmode="lin" valueType="num">
                                      <p:cBhvr>
                                        <p:cTn id="219" dur="500" fill="hold"/>
                                        <p:tgtEl>
                                          <p:spTgt spid="135"/>
                                        </p:tgtEl>
                                        <p:attrNameLst>
                                          <p:attrName>ppt_y</p:attrName>
                                        </p:attrNameLst>
                                      </p:cBhvr>
                                      <p:tavLst>
                                        <p:tav tm="0">
                                          <p:val>
                                            <p:strVal val="#ppt_y+.1"/>
                                          </p:val>
                                        </p:tav>
                                        <p:tav tm="100000">
                                          <p:val>
                                            <p:strVal val="#ppt_y"/>
                                          </p:val>
                                        </p:tav>
                                      </p:tavLst>
                                    </p:anim>
                                  </p:childTnLst>
                                </p:cTn>
                              </p:par>
                              <p:par>
                                <p:cTn id="220" presetID="42" presetClass="entr" presetSubtype="0" fill="hold" grpId="0" nodeType="withEffect">
                                  <p:stCondLst>
                                    <p:cond delay="400"/>
                                  </p:stCondLst>
                                  <p:childTnLst>
                                    <p:set>
                                      <p:cBhvr>
                                        <p:cTn id="221" dur="1" fill="hold">
                                          <p:stCondLst>
                                            <p:cond delay="0"/>
                                          </p:stCondLst>
                                        </p:cTn>
                                        <p:tgtEl>
                                          <p:spTgt spid="136"/>
                                        </p:tgtEl>
                                        <p:attrNameLst>
                                          <p:attrName>style.visibility</p:attrName>
                                        </p:attrNameLst>
                                      </p:cBhvr>
                                      <p:to>
                                        <p:strVal val="visible"/>
                                      </p:to>
                                    </p:set>
                                    <p:animEffect transition="in" filter="fade">
                                      <p:cBhvr>
                                        <p:cTn id="222" dur="500"/>
                                        <p:tgtEl>
                                          <p:spTgt spid="136"/>
                                        </p:tgtEl>
                                      </p:cBhvr>
                                    </p:animEffect>
                                    <p:anim calcmode="lin" valueType="num">
                                      <p:cBhvr>
                                        <p:cTn id="223" dur="500" fill="hold"/>
                                        <p:tgtEl>
                                          <p:spTgt spid="136"/>
                                        </p:tgtEl>
                                        <p:attrNameLst>
                                          <p:attrName>ppt_x</p:attrName>
                                        </p:attrNameLst>
                                      </p:cBhvr>
                                      <p:tavLst>
                                        <p:tav tm="0">
                                          <p:val>
                                            <p:strVal val="#ppt_x"/>
                                          </p:val>
                                        </p:tav>
                                        <p:tav tm="100000">
                                          <p:val>
                                            <p:strVal val="#ppt_x"/>
                                          </p:val>
                                        </p:tav>
                                      </p:tavLst>
                                    </p:anim>
                                    <p:anim calcmode="lin" valueType="num">
                                      <p:cBhvr>
                                        <p:cTn id="224" dur="500" fill="hold"/>
                                        <p:tgtEl>
                                          <p:spTgt spid="136"/>
                                        </p:tgtEl>
                                        <p:attrNameLst>
                                          <p:attrName>ppt_y</p:attrName>
                                        </p:attrNameLst>
                                      </p:cBhvr>
                                      <p:tavLst>
                                        <p:tav tm="0">
                                          <p:val>
                                            <p:strVal val="#ppt_y+.1"/>
                                          </p:val>
                                        </p:tav>
                                        <p:tav tm="100000">
                                          <p:val>
                                            <p:strVal val="#ppt_y"/>
                                          </p:val>
                                        </p:tav>
                                      </p:tavLst>
                                    </p:anim>
                                  </p:childTnLst>
                                </p:cTn>
                              </p:par>
                              <p:par>
                                <p:cTn id="225" presetID="42" presetClass="entr" presetSubtype="0" fill="hold" grpId="0" nodeType="withEffect">
                                  <p:stCondLst>
                                    <p:cond delay="400"/>
                                  </p:stCondLst>
                                  <p:childTnLst>
                                    <p:set>
                                      <p:cBhvr>
                                        <p:cTn id="226" dur="1" fill="hold">
                                          <p:stCondLst>
                                            <p:cond delay="0"/>
                                          </p:stCondLst>
                                        </p:cTn>
                                        <p:tgtEl>
                                          <p:spTgt spid="211"/>
                                        </p:tgtEl>
                                        <p:attrNameLst>
                                          <p:attrName>style.visibility</p:attrName>
                                        </p:attrNameLst>
                                      </p:cBhvr>
                                      <p:to>
                                        <p:strVal val="visible"/>
                                      </p:to>
                                    </p:set>
                                    <p:animEffect transition="in" filter="fade">
                                      <p:cBhvr>
                                        <p:cTn id="227" dur="500"/>
                                        <p:tgtEl>
                                          <p:spTgt spid="211"/>
                                        </p:tgtEl>
                                      </p:cBhvr>
                                    </p:animEffect>
                                    <p:anim calcmode="lin" valueType="num">
                                      <p:cBhvr>
                                        <p:cTn id="228" dur="500" fill="hold"/>
                                        <p:tgtEl>
                                          <p:spTgt spid="211"/>
                                        </p:tgtEl>
                                        <p:attrNameLst>
                                          <p:attrName>ppt_x</p:attrName>
                                        </p:attrNameLst>
                                      </p:cBhvr>
                                      <p:tavLst>
                                        <p:tav tm="0">
                                          <p:val>
                                            <p:strVal val="#ppt_x"/>
                                          </p:val>
                                        </p:tav>
                                        <p:tav tm="100000">
                                          <p:val>
                                            <p:strVal val="#ppt_x"/>
                                          </p:val>
                                        </p:tav>
                                      </p:tavLst>
                                    </p:anim>
                                    <p:anim calcmode="lin" valueType="num">
                                      <p:cBhvr>
                                        <p:cTn id="229" dur="500" fill="hold"/>
                                        <p:tgtEl>
                                          <p:spTgt spid="211"/>
                                        </p:tgtEl>
                                        <p:attrNameLst>
                                          <p:attrName>ppt_y</p:attrName>
                                        </p:attrNameLst>
                                      </p:cBhvr>
                                      <p:tavLst>
                                        <p:tav tm="0">
                                          <p:val>
                                            <p:strVal val="#ppt_y+.1"/>
                                          </p:val>
                                        </p:tav>
                                        <p:tav tm="100000">
                                          <p:val>
                                            <p:strVal val="#ppt_y"/>
                                          </p:val>
                                        </p:tav>
                                      </p:tavLst>
                                    </p:anim>
                                  </p:childTnLst>
                                </p:cTn>
                              </p:par>
                              <p:par>
                                <p:cTn id="230" presetID="42" presetClass="entr" presetSubtype="0" fill="hold" grpId="0" nodeType="withEffect">
                                  <p:stCondLst>
                                    <p:cond delay="400"/>
                                  </p:stCondLst>
                                  <p:childTnLst>
                                    <p:set>
                                      <p:cBhvr>
                                        <p:cTn id="231" dur="1" fill="hold">
                                          <p:stCondLst>
                                            <p:cond delay="0"/>
                                          </p:stCondLst>
                                        </p:cTn>
                                        <p:tgtEl>
                                          <p:spTgt spid="212"/>
                                        </p:tgtEl>
                                        <p:attrNameLst>
                                          <p:attrName>style.visibility</p:attrName>
                                        </p:attrNameLst>
                                      </p:cBhvr>
                                      <p:to>
                                        <p:strVal val="visible"/>
                                      </p:to>
                                    </p:set>
                                    <p:animEffect transition="in" filter="fade">
                                      <p:cBhvr>
                                        <p:cTn id="232" dur="500"/>
                                        <p:tgtEl>
                                          <p:spTgt spid="212"/>
                                        </p:tgtEl>
                                      </p:cBhvr>
                                    </p:animEffect>
                                    <p:anim calcmode="lin" valueType="num">
                                      <p:cBhvr>
                                        <p:cTn id="233" dur="500" fill="hold"/>
                                        <p:tgtEl>
                                          <p:spTgt spid="212"/>
                                        </p:tgtEl>
                                        <p:attrNameLst>
                                          <p:attrName>ppt_x</p:attrName>
                                        </p:attrNameLst>
                                      </p:cBhvr>
                                      <p:tavLst>
                                        <p:tav tm="0">
                                          <p:val>
                                            <p:strVal val="#ppt_x"/>
                                          </p:val>
                                        </p:tav>
                                        <p:tav tm="100000">
                                          <p:val>
                                            <p:strVal val="#ppt_x"/>
                                          </p:val>
                                        </p:tav>
                                      </p:tavLst>
                                    </p:anim>
                                    <p:anim calcmode="lin" valueType="num">
                                      <p:cBhvr>
                                        <p:cTn id="234" dur="500" fill="hold"/>
                                        <p:tgtEl>
                                          <p:spTgt spid="212"/>
                                        </p:tgtEl>
                                        <p:attrNameLst>
                                          <p:attrName>ppt_y</p:attrName>
                                        </p:attrNameLst>
                                      </p:cBhvr>
                                      <p:tavLst>
                                        <p:tav tm="0">
                                          <p:val>
                                            <p:strVal val="#ppt_y+.1"/>
                                          </p:val>
                                        </p:tav>
                                        <p:tav tm="100000">
                                          <p:val>
                                            <p:strVal val="#ppt_y"/>
                                          </p:val>
                                        </p:tav>
                                      </p:tavLst>
                                    </p:anim>
                                  </p:childTnLst>
                                </p:cTn>
                              </p:par>
                              <p:par>
                                <p:cTn id="235" presetID="42" presetClass="entr" presetSubtype="0" fill="hold" grpId="0" nodeType="withEffect">
                                  <p:stCondLst>
                                    <p:cond delay="400"/>
                                  </p:stCondLst>
                                  <p:childTnLst>
                                    <p:set>
                                      <p:cBhvr>
                                        <p:cTn id="236" dur="1" fill="hold">
                                          <p:stCondLst>
                                            <p:cond delay="0"/>
                                          </p:stCondLst>
                                        </p:cTn>
                                        <p:tgtEl>
                                          <p:spTgt spid="213"/>
                                        </p:tgtEl>
                                        <p:attrNameLst>
                                          <p:attrName>style.visibility</p:attrName>
                                        </p:attrNameLst>
                                      </p:cBhvr>
                                      <p:to>
                                        <p:strVal val="visible"/>
                                      </p:to>
                                    </p:set>
                                    <p:animEffect transition="in" filter="fade">
                                      <p:cBhvr>
                                        <p:cTn id="237" dur="500"/>
                                        <p:tgtEl>
                                          <p:spTgt spid="213"/>
                                        </p:tgtEl>
                                      </p:cBhvr>
                                    </p:animEffect>
                                    <p:anim calcmode="lin" valueType="num">
                                      <p:cBhvr>
                                        <p:cTn id="238" dur="500" fill="hold"/>
                                        <p:tgtEl>
                                          <p:spTgt spid="213"/>
                                        </p:tgtEl>
                                        <p:attrNameLst>
                                          <p:attrName>ppt_x</p:attrName>
                                        </p:attrNameLst>
                                      </p:cBhvr>
                                      <p:tavLst>
                                        <p:tav tm="0">
                                          <p:val>
                                            <p:strVal val="#ppt_x"/>
                                          </p:val>
                                        </p:tav>
                                        <p:tav tm="100000">
                                          <p:val>
                                            <p:strVal val="#ppt_x"/>
                                          </p:val>
                                        </p:tav>
                                      </p:tavLst>
                                    </p:anim>
                                    <p:anim calcmode="lin" valueType="num">
                                      <p:cBhvr>
                                        <p:cTn id="239" dur="500" fill="hold"/>
                                        <p:tgtEl>
                                          <p:spTgt spid="213"/>
                                        </p:tgtEl>
                                        <p:attrNameLst>
                                          <p:attrName>ppt_y</p:attrName>
                                        </p:attrNameLst>
                                      </p:cBhvr>
                                      <p:tavLst>
                                        <p:tav tm="0">
                                          <p:val>
                                            <p:strVal val="#ppt_y+.1"/>
                                          </p:val>
                                        </p:tav>
                                        <p:tav tm="100000">
                                          <p:val>
                                            <p:strVal val="#ppt_y"/>
                                          </p:val>
                                        </p:tav>
                                      </p:tavLst>
                                    </p:anim>
                                  </p:childTnLst>
                                </p:cTn>
                              </p:par>
                              <p:par>
                                <p:cTn id="240" presetID="42" presetClass="entr" presetSubtype="0" fill="hold" grpId="0" nodeType="withEffect">
                                  <p:stCondLst>
                                    <p:cond delay="400"/>
                                  </p:stCondLst>
                                  <p:childTnLst>
                                    <p:set>
                                      <p:cBhvr>
                                        <p:cTn id="241" dur="1" fill="hold">
                                          <p:stCondLst>
                                            <p:cond delay="0"/>
                                          </p:stCondLst>
                                        </p:cTn>
                                        <p:tgtEl>
                                          <p:spTgt spid="214"/>
                                        </p:tgtEl>
                                        <p:attrNameLst>
                                          <p:attrName>style.visibility</p:attrName>
                                        </p:attrNameLst>
                                      </p:cBhvr>
                                      <p:to>
                                        <p:strVal val="visible"/>
                                      </p:to>
                                    </p:set>
                                    <p:animEffect transition="in" filter="fade">
                                      <p:cBhvr>
                                        <p:cTn id="242" dur="500"/>
                                        <p:tgtEl>
                                          <p:spTgt spid="214"/>
                                        </p:tgtEl>
                                      </p:cBhvr>
                                    </p:animEffect>
                                    <p:anim calcmode="lin" valueType="num">
                                      <p:cBhvr>
                                        <p:cTn id="243" dur="500" fill="hold"/>
                                        <p:tgtEl>
                                          <p:spTgt spid="214"/>
                                        </p:tgtEl>
                                        <p:attrNameLst>
                                          <p:attrName>ppt_x</p:attrName>
                                        </p:attrNameLst>
                                      </p:cBhvr>
                                      <p:tavLst>
                                        <p:tav tm="0">
                                          <p:val>
                                            <p:strVal val="#ppt_x"/>
                                          </p:val>
                                        </p:tav>
                                        <p:tav tm="100000">
                                          <p:val>
                                            <p:strVal val="#ppt_x"/>
                                          </p:val>
                                        </p:tav>
                                      </p:tavLst>
                                    </p:anim>
                                    <p:anim calcmode="lin" valueType="num">
                                      <p:cBhvr>
                                        <p:cTn id="244" dur="500" fill="hold"/>
                                        <p:tgtEl>
                                          <p:spTgt spid="214"/>
                                        </p:tgtEl>
                                        <p:attrNameLst>
                                          <p:attrName>ppt_y</p:attrName>
                                        </p:attrNameLst>
                                      </p:cBhvr>
                                      <p:tavLst>
                                        <p:tav tm="0">
                                          <p:val>
                                            <p:strVal val="#ppt_y+.1"/>
                                          </p:val>
                                        </p:tav>
                                        <p:tav tm="100000">
                                          <p:val>
                                            <p:strVal val="#ppt_y"/>
                                          </p:val>
                                        </p:tav>
                                      </p:tavLst>
                                    </p:anim>
                                  </p:childTnLst>
                                </p:cTn>
                              </p:par>
                              <p:par>
                                <p:cTn id="245" presetID="42" presetClass="entr" presetSubtype="0" fill="hold" grpId="0" nodeType="withEffect">
                                  <p:stCondLst>
                                    <p:cond delay="400"/>
                                  </p:stCondLst>
                                  <p:childTnLst>
                                    <p:set>
                                      <p:cBhvr>
                                        <p:cTn id="246" dur="1" fill="hold">
                                          <p:stCondLst>
                                            <p:cond delay="0"/>
                                          </p:stCondLst>
                                        </p:cTn>
                                        <p:tgtEl>
                                          <p:spTgt spid="215"/>
                                        </p:tgtEl>
                                        <p:attrNameLst>
                                          <p:attrName>style.visibility</p:attrName>
                                        </p:attrNameLst>
                                      </p:cBhvr>
                                      <p:to>
                                        <p:strVal val="visible"/>
                                      </p:to>
                                    </p:set>
                                    <p:animEffect transition="in" filter="fade">
                                      <p:cBhvr>
                                        <p:cTn id="247" dur="500"/>
                                        <p:tgtEl>
                                          <p:spTgt spid="215"/>
                                        </p:tgtEl>
                                      </p:cBhvr>
                                    </p:animEffect>
                                    <p:anim calcmode="lin" valueType="num">
                                      <p:cBhvr>
                                        <p:cTn id="248" dur="500" fill="hold"/>
                                        <p:tgtEl>
                                          <p:spTgt spid="215"/>
                                        </p:tgtEl>
                                        <p:attrNameLst>
                                          <p:attrName>ppt_x</p:attrName>
                                        </p:attrNameLst>
                                      </p:cBhvr>
                                      <p:tavLst>
                                        <p:tav tm="0">
                                          <p:val>
                                            <p:strVal val="#ppt_x"/>
                                          </p:val>
                                        </p:tav>
                                        <p:tav tm="100000">
                                          <p:val>
                                            <p:strVal val="#ppt_x"/>
                                          </p:val>
                                        </p:tav>
                                      </p:tavLst>
                                    </p:anim>
                                    <p:anim calcmode="lin" valueType="num">
                                      <p:cBhvr>
                                        <p:cTn id="249" dur="500" fill="hold"/>
                                        <p:tgtEl>
                                          <p:spTgt spid="215"/>
                                        </p:tgtEl>
                                        <p:attrNameLst>
                                          <p:attrName>ppt_y</p:attrName>
                                        </p:attrNameLst>
                                      </p:cBhvr>
                                      <p:tavLst>
                                        <p:tav tm="0">
                                          <p:val>
                                            <p:strVal val="#ppt_y+.1"/>
                                          </p:val>
                                        </p:tav>
                                        <p:tav tm="100000">
                                          <p:val>
                                            <p:strVal val="#ppt_y"/>
                                          </p:val>
                                        </p:tav>
                                      </p:tavLst>
                                    </p:anim>
                                  </p:childTnLst>
                                </p:cTn>
                              </p:par>
                              <p:par>
                                <p:cTn id="250" presetID="42" presetClass="entr" presetSubtype="0" fill="hold" grpId="0" nodeType="withEffect">
                                  <p:stCondLst>
                                    <p:cond delay="400"/>
                                  </p:stCondLst>
                                  <p:childTnLst>
                                    <p:set>
                                      <p:cBhvr>
                                        <p:cTn id="251" dur="1" fill="hold">
                                          <p:stCondLst>
                                            <p:cond delay="0"/>
                                          </p:stCondLst>
                                        </p:cTn>
                                        <p:tgtEl>
                                          <p:spTgt spid="216"/>
                                        </p:tgtEl>
                                        <p:attrNameLst>
                                          <p:attrName>style.visibility</p:attrName>
                                        </p:attrNameLst>
                                      </p:cBhvr>
                                      <p:to>
                                        <p:strVal val="visible"/>
                                      </p:to>
                                    </p:set>
                                    <p:animEffect transition="in" filter="fade">
                                      <p:cBhvr>
                                        <p:cTn id="252" dur="500"/>
                                        <p:tgtEl>
                                          <p:spTgt spid="216"/>
                                        </p:tgtEl>
                                      </p:cBhvr>
                                    </p:animEffect>
                                    <p:anim calcmode="lin" valueType="num">
                                      <p:cBhvr>
                                        <p:cTn id="253" dur="500" fill="hold"/>
                                        <p:tgtEl>
                                          <p:spTgt spid="216"/>
                                        </p:tgtEl>
                                        <p:attrNameLst>
                                          <p:attrName>ppt_x</p:attrName>
                                        </p:attrNameLst>
                                      </p:cBhvr>
                                      <p:tavLst>
                                        <p:tav tm="0">
                                          <p:val>
                                            <p:strVal val="#ppt_x"/>
                                          </p:val>
                                        </p:tav>
                                        <p:tav tm="100000">
                                          <p:val>
                                            <p:strVal val="#ppt_x"/>
                                          </p:val>
                                        </p:tav>
                                      </p:tavLst>
                                    </p:anim>
                                    <p:anim calcmode="lin" valueType="num">
                                      <p:cBhvr>
                                        <p:cTn id="254" dur="500" fill="hold"/>
                                        <p:tgtEl>
                                          <p:spTgt spid="216"/>
                                        </p:tgtEl>
                                        <p:attrNameLst>
                                          <p:attrName>ppt_y</p:attrName>
                                        </p:attrNameLst>
                                      </p:cBhvr>
                                      <p:tavLst>
                                        <p:tav tm="0">
                                          <p:val>
                                            <p:strVal val="#ppt_y+.1"/>
                                          </p:val>
                                        </p:tav>
                                        <p:tav tm="100000">
                                          <p:val>
                                            <p:strVal val="#ppt_y"/>
                                          </p:val>
                                        </p:tav>
                                      </p:tavLst>
                                    </p:anim>
                                  </p:childTnLst>
                                </p:cTn>
                              </p:par>
                              <p:par>
                                <p:cTn id="255" presetID="42" presetClass="entr" presetSubtype="0" fill="hold" grpId="0" nodeType="withEffect">
                                  <p:stCondLst>
                                    <p:cond delay="800"/>
                                  </p:stCondLst>
                                  <p:childTnLst>
                                    <p:set>
                                      <p:cBhvr>
                                        <p:cTn id="256" dur="1" fill="hold">
                                          <p:stCondLst>
                                            <p:cond delay="0"/>
                                          </p:stCondLst>
                                        </p:cTn>
                                        <p:tgtEl>
                                          <p:spTgt spid="217"/>
                                        </p:tgtEl>
                                        <p:attrNameLst>
                                          <p:attrName>style.visibility</p:attrName>
                                        </p:attrNameLst>
                                      </p:cBhvr>
                                      <p:to>
                                        <p:strVal val="visible"/>
                                      </p:to>
                                    </p:set>
                                    <p:animEffect transition="in" filter="fade">
                                      <p:cBhvr>
                                        <p:cTn id="257" dur="500"/>
                                        <p:tgtEl>
                                          <p:spTgt spid="217"/>
                                        </p:tgtEl>
                                      </p:cBhvr>
                                    </p:animEffect>
                                    <p:anim calcmode="lin" valueType="num">
                                      <p:cBhvr>
                                        <p:cTn id="258" dur="500" fill="hold"/>
                                        <p:tgtEl>
                                          <p:spTgt spid="217"/>
                                        </p:tgtEl>
                                        <p:attrNameLst>
                                          <p:attrName>ppt_x</p:attrName>
                                        </p:attrNameLst>
                                      </p:cBhvr>
                                      <p:tavLst>
                                        <p:tav tm="0">
                                          <p:val>
                                            <p:strVal val="#ppt_x"/>
                                          </p:val>
                                        </p:tav>
                                        <p:tav tm="100000">
                                          <p:val>
                                            <p:strVal val="#ppt_x"/>
                                          </p:val>
                                        </p:tav>
                                      </p:tavLst>
                                    </p:anim>
                                    <p:anim calcmode="lin" valueType="num">
                                      <p:cBhvr>
                                        <p:cTn id="259" dur="500" fill="hold"/>
                                        <p:tgtEl>
                                          <p:spTgt spid="217"/>
                                        </p:tgtEl>
                                        <p:attrNameLst>
                                          <p:attrName>ppt_y</p:attrName>
                                        </p:attrNameLst>
                                      </p:cBhvr>
                                      <p:tavLst>
                                        <p:tav tm="0">
                                          <p:val>
                                            <p:strVal val="#ppt_y+.1"/>
                                          </p:val>
                                        </p:tav>
                                        <p:tav tm="100000">
                                          <p:val>
                                            <p:strVal val="#ppt_y"/>
                                          </p:val>
                                        </p:tav>
                                      </p:tavLst>
                                    </p:anim>
                                  </p:childTnLst>
                                </p:cTn>
                              </p:par>
                              <p:par>
                                <p:cTn id="260" presetID="42" presetClass="entr" presetSubtype="0" fill="hold" grpId="0" nodeType="withEffect">
                                  <p:stCondLst>
                                    <p:cond delay="800"/>
                                  </p:stCondLst>
                                  <p:childTnLst>
                                    <p:set>
                                      <p:cBhvr>
                                        <p:cTn id="261" dur="1" fill="hold">
                                          <p:stCondLst>
                                            <p:cond delay="0"/>
                                          </p:stCondLst>
                                        </p:cTn>
                                        <p:tgtEl>
                                          <p:spTgt spid="218"/>
                                        </p:tgtEl>
                                        <p:attrNameLst>
                                          <p:attrName>style.visibility</p:attrName>
                                        </p:attrNameLst>
                                      </p:cBhvr>
                                      <p:to>
                                        <p:strVal val="visible"/>
                                      </p:to>
                                    </p:set>
                                    <p:animEffect transition="in" filter="fade">
                                      <p:cBhvr>
                                        <p:cTn id="262" dur="500"/>
                                        <p:tgtEl>
                                          <p:spTgt spid="218"/>
                                        </p:tgtEl>
                                      </p:cBhvr>
                                    </p:animEffect>
                                    <p:anim calcmode="lin" valueType="num">
                                      <p:cBhvr>
                                        <p:cTn id="263" dur="500" fill="hold"/>
                                        <p:tgtEl>
                                          <p:spTgt spid="218"/>
                                        </p:tgtEl>
                                        <p:attrNameLst>
                                          <p:attrName>ppt_x</p:attrName>
                                        </p:attrNameLst>
                                      </p:cBhvr>
                                      <p:tavLst>
                                        <p:tav tm="0">
                                          <p:val>
                                            <p:strVal val="#ppt_x"/>
                                          </p:val>
                                        </p:tav>
                                        <p:tav tm="100000">
                                          <p:val>
                                            <p:strVal val="#ppt_x"/>
                                          </p:val>
                                        </p:tav>
                                      </p:tavLst>
                                    </p:anim>
                                    <p:anim calcmode="lin" valueType="num">
                                      <p:cBhvr>
                                        <p:cTn id="264" dur="500" fill="hold"/>
                                        <p:tgtEl>
                                          <p:spTgt spid="218"/>
                                        </p:tgtEl>
                                        <p:attrNameLst>
                                          <p:attrName>ppt_y</p:attrName>
                                        </p:attrNameLst>
                                      </p:cBhvr>
                                      <p:tavLst>
                                        <p:tav tm="0">
                                          <p:val>
                                            <p:strVal val="#ppt_y+.1"/>
                                          </p:val>
                                        </p:tav>
                                        <p:tav tm="100000">
                                          <p:val>
                                            <p:strVal val="#ppt_y"/>
                                          </p:val>
                                        </p:tav>
                                      </p:tavLst>
                                    </p:anim>
                                  </p:childTnLst>
                                </p:cTn>
                              </p:par>
                              <p:par>
                                <p:cTn id="265" presetID="42" presetClass="entr" presetSubtype="0" fill="hold" grpId="0" nodeType="withEffect">
                                  <p:stCondLst>
                                    <p:cond delay="800"/>
                                  </p:stCondLst>
                                  <p:childTnLst>
                                    <p:set>
                                      <p:cBhvr>
                                        <p:cTn id="266" dur="1" fill="hold">
                                          <p:stCondLst>
                                            <p:cond delay="0"/>
                                          </p:stCondLst>
                                        </p:cTn>
                                        <p:tgtEl>
                                          <p:spTgt spid="219"/>
                                        </p:tgtEl>
                                        <p:attrNameLst>
                                          <p:attrName>style.visibility</p:attrName>
                                        </p:attrNameLst>
                                      </p:cBhvr>
                                      <p:to>
                                        <p:strVal val="visible"/>
                                      </p:to>
                                    </p:set>
                                    <p:animEffect transition="in" filter="fade">
                                      <p:cBhvr>
                                        <p:cTn id="267" dur="500"/>
                                        <p:tgtEl>
                                          <p:spTgt spid="219"/>
                                        </p:tgtEl>
                                      </p:cBhvr>
                                    </p:animEffect>
                                    <p:anim calcmode="lin" valueType="num">
                                      <p:cBhvr>
                                        <p:cTn id="268" dur="500" fill="hold"/>
                                        <p:tgtEl>
                                          <p:spTgt spid="219"/>
                                        </p:tgtEl>
                                        <p:attrNameLst>
                                          <p:attrName>ppt_x</p:attrName>
                                        </p:attrNameLst>
                                      </p:cBhvr>
                                      <p:tavLst>
                                        <p:tav tm="0">
                                          <p:val>
                                            <p:strVal val="#ppt_x"/>
                                          </p:val>
                                        </p:tav>
                                        <p:tav tm="100000">
                                          <p:val>
                                            <p:strVal val="#ppt_x"/>
                                          </p:val>
                                        </p:tav>
                                      </p:tavLst>
                                    </p:anim>
                                    <p:anim calcmode="lin" valueType="num">
                                      <p:cBhvr>
                                        <p:cTn id="269" dur="500" fill="hold"/>
                                        <p:tgtEl>
                                          <p:spTgt spid="219"/>
                                        </p:tgtEl>
                                        <p:attrNameLst>
                                          <p:attrName>ppt_y</p:attrName>
                                        </p:attrNameLst>
                                      </p:cBhvr>
                                      <p:tavLst>
                                        <p:tav tm="0">
                                          <p:val>
                                            <p:strVal val="#ppt_y+.1"/>
                                          </p:val>
                                        </p:tav>
                                        <p:tav tm="100000">
                                          <p:val>
                                            <p:strVal val="#ppt_y"/>
                                          </p:val>
                                        </p:tav>
                                      </p:tavLst>
                                    </p:anim>
                                  </p:childTnLst>
                                </p:cTn>
                              </p:par>
                              <p:par>
                                <p:cTn id="270" presetID="42" presetClass="entr" presetSubtype="0" fill="hold" grpId="0" nodeType="withEffect">
                                  <p:stCondLst>
                                    <p:cond delay="800"/>
                                  </p:stCondLst>
                                  <p:childTnLst>
                                    <p:set>
                                      <p:cBhvr>
                                        <p:cTn id="271" dur="1" fill="hold">
                                          <p:stCondLst>
                                            <p:cond delay="0"/>
                                          </p:stCondLst>
                                        </p:cTn>
                                        <p:tgtEl>
                                          <p:spTgt spid="220"/>
                                        </p:tgtEl>
                                        <p:attrNameLst>
                                          <p:attrName>style.visibility</p:attrName>
                                        </p:attrNameLst>
                                      </p:cBhvr>
                                      <p:to>
                                        <p:strVal val="visible"/>
                                      </p:to>
                                    </p:set>
                                    <p:animEffect transition="in" filter="fade">
                                      <p:cBhvr>
                                        <p:cTn id="272" dur="500"/>
                                        <p:tgtEl>
                                          <p:spTgt spid="220"/>
                                        </p:tgtEl>
                                      </p:cBhvr>
                                    </p:animEffect>
                                    <p:anim calcmode="lin" valueType="num">
                                      <p:cBhvr>
                                        <p:cTn id="273" dur="500" fill="hold"/>
                                        <p:tgtEl>
                                          <p:spTgt spid="220"/>
                                        </p:tgtEl>
                                        <p:attrNameLst>
                                          <p:attrName>ppt_x</p:attrName>
                                        </p:attrNameLst>
                                      </p:cBhvr>
                                      <p:tavLst>
                                        <p:tav tm="0">
                                          <p:val>
                                            <p:strVal val="#ppt_x"/>
                                          </p:val>
                                        </p:tav>
                                        <p:tav tm="100000">
                                          <p:val>
                                            <p:strVal val="#ppt_x"/>
                                          </p:val>
                                        </p:tav>
                                      </p:tavLst>
                                    </p:anim>
                                    <p:anim calcmode="lin" valueType="num">
                                      <p:cBhvr>
                                        <p:cTn id="274" dur="500" fill="hold"/>
                                        <p:tgtEl>
                                          <p:spTgt spid="220"/>
                                        </p:tgtEl>
                                        <p:attrNameLst>
                                          <p:attrName>ppt_y</p:attrName>
                                        </p:attrNameLst>
                                      </p:cBhvr>
                                      <p:tavLst>
                                        <p:tav tm="0">
                                          <p:val>
                                            <p:strVal val="#ppt_y+.1"/>
                                          </p:val>
                                        </p:tav>
                                        <p:tav tm="100000">
                                          <p:val>
                                            <p:strVal val="#ppt_y"/>
                                          </p:val>
                                        </p:tav>
                                      </p:tavLst>
                                    </p:anim>
                                  </p:childTnLst>
                                </p:cTn>
                              </p:par>
                              <p:par>
                                <p:cTn id="275" presetID="42" presetClass="entr" presetSubtype="0" fill="hold" grpId="0" nodeType="withEffect">
                                  <p:stCondLst>
                                    <p:cond delay="800"/>
                                  </p:stCondLst>
                                  <p:childTnLst>
                                    <p:set>
                                      <p:cBhvr>
                                        <p:cTn id="276" dur="1" fill="hold">
                                          <p:stCondLst>
                                            <p:cond delay="0"/>
                                          </p:stCondLst>
                                        </p:cTn>
                                        <p:tgtEl>
                                          <p:spTgt spid="221"/>
                                        </p:tgtEl>
                                        <p:attrNameLst>
                                          <p:attrName>style.visibility</p:attrName>
                                        </p:attrNameLst>
                                      </p:cBhvr>
                                      <p:to>
                                        <p:strVal val="visible"/>
                                      </p:to>
                                    </p:set>
                                    <p:animEffect transition="in" filter="fade">
                                      <p:cBhvr>
                                        <p:cTn id="277" dur="500"/>
                                        <p:tgtEl>
                                          <p:spTgt spid="221"/>
                                        </p:tgtEl>
                                      </p:cBhvr>
                                    </p:animEffect>
                                    <p:anim calcmode="lin" valueType="num">
                                      <p:cBhvr>
                                        <p:cTn id="278" dur="500" fill="hold"/>
                                        <p:tgtEl>
                                          <p:spTgt spid="221"/>
                                        </p:tgtEl>
                                        <p:attrNameLst>
                                          <p:attrName>ppt_x</p:attrName>
                                        </p:attrNameLst>
                                      </p:cBhvr>
                                      <p:tavLst>
                                        <p:tav tm="0">
                                          <p:val>
                                            <p:strVal val="#ppt_x"/>
                                          </p:val>
                                        </p:tav>
                                        <p:tav tm="100000">
                                          <p:val>
                                            <p:strVal val="#ppt_x"/>
                                          </p:val>
                                        </p:tav>
                                      </p:tavLst>
                                    </p:anim>
                                    <p:anim calcmode="lin" valueType="num">
                                      <p:cBhvr>
                                        <p:cTn id="279" dur="500" fill="hold"/>
                                        <p:tgtEl>
                                          <p:spTgt spid="221"/>
                                        </p:tgtEl>
                                        <p:attrNameLst>
                                          <p:attrName>ppt_y</p:attrName>
                                        </p:attrNameLst>
                                      </p:cBhvr>
                                      <p:tavLst>
                                        <p:tav tm="0">
                                          <p:val>
                                            <p:strVal val="#ppt_y+.1"/>
                                          </p:val>
                                        </p:tav>
                                        <p:tav tm="100000">
                                          <p:val>
                                            <p:strVal val="#ppt_y"/>
                                          </p:val>
                                        </p:tav>
                                      </p:tavLst>
                                    </p:anim>
                                  </p:childTnLst>
                                </p:cTn>
                              </p:par>
                              <p:par>
                                <p:cTn id="280" presetID="42" presetClass="entr" presetSubtype="0" fill="hold" nodeType="withEffect">
                                  <p:stCondLst>
                                    <p:cond delay="800"/>
                                  </p:stCondLst>
                                  <p:childTnLst>
                                    <p:set>
                                      <p:cBhvr>
                                        <p:cTn id="281" dur="1" fill="hold">
                                          <p:stCondLst>
                                            <p:cond delay="0"/>
                                          </p:stCondLst>
                                        </p:cTn>
                                        <p:tgtEl>
                                          <p:spTgt spid="196"/>
                                        </p:tgtEl>
                                        <p:attrNameLst>
                                          <p:attrName>style.visibility</p:attrName>
                                        </p:attrNameLst>
                                      </p:cBhvr>
                                      <p:to>
                                        <p:strVal val="visible"/>
                                      </p:to>
                                    </p:set>
                                    <p:animEffect transition="in" filter="fade">
                                      <p:cBhvr>
                                        <p:cTn id="282" dur="500"/>
                                        <p:tgtEl>
                                          <p:spTgt spid="196"/>
                                        </p:tgtEl>
                                      </p:cBhvr>
                                    </p:animEffect>
                                    <p:anim calcmode="lin" valueType="num">
                                      <p:cBhvr>
                                        <p:cTn id="283" dur="500" fill="hold"/>
                                        <p:tgtEl>
                                          <p:spTgt spid="196"/>
                                        </p:tgtEl>
                                        <p:attrNameLst>
                                          <p:attrName>ppt_x</p:attrName>
                                        </p:attrNameLst>
                                      </p:cBhvr>
                                      <p:tavLst>
                                        <p:tav tm="0">
                                          <p:val>
                                            <p:strVal val="#ppt_x"/>
                                          </p:val>
                                        </p:tav>
                                        <p:tav tm="100000">
                                          <p:val>
                                            <p:strVal val="#ppt_x"/>
                                          </p:val>
                                        </p:tav>
                                      </p:tavLst>
                                    </p:anim>
                                    <p:anim calcmode="lin" valueType="num">
                                      <p:cBhvr>
                                        <p:cTn id="284" dur="500" fill="hold"/>
                                        <p:tgtEl>
                                          <p:spTgt spid="196"/>
                                        </p:tgtEl>
                                        <p:attrNameLst>
                                          <p:attrName>ppt_y</p:attrName>
                                        </p:attrNameLst>
                                      </p:cBhvr>
                                      <p:tavLst>
                                        <p:tav tm="0">
                                          <p:val>
                                            <p:strVal val="#ppt_y+.1"/>
                                          </p:val>
                                        </p:tav>
                                        <p:tav tm="100000">
                                          <p:val>
                                            <p:strVal val="#ppt_y"/>
                                          </p:val>
                                        </p:tav>
                                      </p:tavLst>
                                    </p:anim>
                                  </p:childTnLst>
                                </p:cTn>
                              </p:par>
                              <p:par>
                                <p:cTn id="285" presetID="42" presetClass="entr" presetSubtype="0" fill="hold" grpId="0" nodeType="withEffect">
                                  <p:stCondLst>
                                    <p:cond delay="800"/>
                                  </p:stCondLst>
                                  <p:childTnLst>
                                    <p:set>
                                      <p:cBhvr>
                                        <p:cTn id="286" dur="1" fill="hold">
                                          <p:stCondLst>
                                            <p:cond delay="0"/>
                                          </p:stCondLst>
                                        </p:cTn>
                                        <p:tgtEl>
                                          <p:spTgt spid="197"/>
                                        </p:tgtEl>
                                        <p:attrNameLst>
                                          <p:attrName>style.visibility</p:attrName>
                                        </p:attrNameLst>
                                      </p:cBhvr>
                                      <p:to>
                                        <p:strVal val="visible"/>
                                      </p:to>
                                    </p:set>
                                    <p:animEffect transition="in" filter="fade">
                                      <p:cBhvr>
                                        <p:cTn id="287" dur="500"/>
                                        <p:tgtEl>
                                          <p:spTgt spid="197"/>
                                        </p:tgtEl>
                                      </p:cBhvr>
                                    </p:animEffect>
                                    <p:anim calcmode="lin" valueType="num">
                                      <p:cBhvr>
                                        <p:cTn id="288" dur="500" fill="hold"/>
                                        <p:tgtEl>
                                          <p:spTgt spid="197"/>
                                        </p:tgtEl>
                                        <p:attrNameLst>
                                          <p:attrName>ppt_x</p:attrName>
                                        </p:attrNameLst>
                                      </p:cBhvr>
                                      <p:tavLst>
                                        <p:tav tm="0">
                                          <p:val>
                                            <p:strVal val="#ppt_x"/>
                                          </p:val>
                                        </p:tav>
                                        <p:tav tm="100000">
                                          <p:val>
                                            <p:strVal val="#ppt_x"/>
                                          </p:val>
                                        </p:tav>
                                      </p:tavLst>
                                    </p:anim>
                                    <p:anim calcmode="lin" valueType="num">
                                      <p:cBhvr>
                                        <p:cTn id="289" dur="500" fill="hold"/>
                                        <p:tgtEl>
                                          <p:spTgt spid="197"/>
                                        </p:tgtEl>
                                        <p:attrNameLst>
                                          <p:attrName>ppt_y</p:attrName>
                                        </p:attrNameLst>
                                      </p:cBhvr>
                                      <p:tavLst>
                                        <p:tav tm="0">
                                          <p:val>
                                            <p:strVal val="#ppt_y+.1"/>
                                          </p:val>
                                        </p:tav>
                                        <p:tav tm="100000">
                                          <p:val>
                                            <p:strVal val="#ppt_y"/>
                                          </p:val>
                                        </p:tav>
                                      </p:tavLst>
                                    </p:anim>
                                  </p:childTnLst>
                                </p:cTn>
                              </p:par>
                              <p:par>
                                <p:cTn id="290" presetID="42" presetClass="entr" presetSubtype="0" fill="hold" grpId="0" nodeType="withEffect">
                                  <p:stCondLst>
                                    <p:cond delay="400"/>
                                  </p:stCondLst>
                                  <p:childTnLst>
                                    <p:set>
                                      <p:cBhvr>
                                        <p:cTn id="291" dur="1" fill="hold">
                                          <p:stCondLst>
                                            <p:cond delay="0"/>
                                          </p:stCondLst>
                                        </p:cTn>
                                        <p:tgtEl>
                                          <p:spTgt spid="198"/>
                                        </p:tgtEl>
                                        <p:attrNameLst>
                                          <p:attrName>style.visibility</p:attrName>
                                        </p:attrNameLst>
                                      </p:cBhvr>
                                      <p:to>
                                        <p:strVal val="visible"/>
                                      </p:to>
                                    </p:set>
                                    <p:animEffect transition="in" filter="fade">
                                      <p:cBhvr>
                                        <p:cTn id="292" dur="500"/>
                                        <p:tgtEl>
                                          <p:spTgt spid="198"/>
                                        </p:tgtEl>
                                      </p:cBhvr>
                                    </p:animEffect>
                                    <p:anim calcmode="lin" valueType="num">
                                      <p:cBhvr>
                                        <p:cTn id="293" dur="500" fill="hold"/>
                                        <p:tgtEl>
                                          <p:spTgt spid="198"/>
                                        </p:tgtEl>
                                        <p:attrNameLst>
                                          <p:attrName>ppt_x</p:attrName>
                                        </p:attrNameLst>
                                      </p:cBhvr>
                                      <p:tavLst>
                                        <p:tav tm="0">
                                          <p:val>
                                            <p:strVal val="#ppt_x"/>
                                          </p:val>
                                        </p:tav>
                                        <p:tav tm="100000">
                                          <p:val>
                                            <p:strVal val="#ppt_x"/>
                                          </p:val>
                                        </p:tav>
                                      </p:tavLst>
                                    </p:anim>
                                    <p:anim calcmode="lin" valueType="num">
                                      <p:cBhvr>
                                        <p:cTn id="294" dur="500" fill="hold"/>
                                        <p:tgtEl>
                                          <p:spTgt spid="198"/>
                                        </p:tgtEl>
                                        <p:attrNameLst>
                                          <p:attrName>ppt_y</p:attrName>
                                        </p:attrNameLst>
                                      </p:cBhvr>
                                      <p:tavLst>
                                        <p:tav tm="0">
                                          <p:val>
                                            <p:strVal val="#ppt_y+.1"/>
                                          </p:val>
                                        </p:tav>
                                        <p:tav tm="100000">
                                          <p:val>
                                            <p:strVal val="#ppt_y"/>
                                          </p:val>
                                        </p:tav>
                                      </p:tavLst>
                                    </p:anim>
                                  </p:childTnLst>
                                </p:cTn>
                              </p:par>
                              <p:par>
                                <p:cTn id="295" presetID="42" presetClass="entr" presetSubtype="0" fill="hold" grpId="0" nodeType="withEffect">
                                  <p:stCondLst>
                                    <p:cond delay="400"/>
                                  </p:stCondLst>
                                  <p:childTnLst>
                                    <p:set>
                                      <p:cBhvr>
                                        <p:cTn id="296" dur="1" fill="hold">
                                          <p:stCondLst>
                                            <p:cond delay="0"/>
                                          </p:stCondLst>
                                        </p:cTn>
                                        <p:tgtEl>
                                          <p:spTgt spid="201"/>
                                        </p:tgtEl>
                                        <p:attrNameLst>
                                          <p:attrName>style.visibility</p:attrName>
                                        </p:attrNameLst>
                                      </p:cBhvr>
                                      <p:to>
                                        <p:strVal val="visible"/>
                                      </p:to>
                                    </p:set>
                                    <p:animEffect transition="in" filter="fade">
                                      <p:cBhvr>
                                        <p:cTn id="297" dur="500"/>
                                        <p:tgtEl>
                                          <p:spTgt spid="201"/>
                                        </p:tgtEl>
                                      </p:cBhvr>
                                    </p:animEffect>
                                    <p:anim calcmode="lin" valueType="num">
                                      <p:cBhvr>
                                        <p:cTn id="298" dur="500" fill="hold"/>
                                        <p:tgtEl>
                                          <p:spTgt spid="201"/>
                                        </p:tgtEl>
                                        <p:attrNameLst>
                                          <p:attrName>ppt_x</p:attrName>
                                        </p:attrNameLst>
                                      </p:cBhvr>
                                      <p:tavLst>
                                        <p:tav tm="0">
                                          <p:val>
                                            <p:strVal val="#ppt_x"/>
                                          </p:val>
                                        </p:tav>
                                        <p:tav tm="100000">
                                          <p:val>
                                            <p:strVal val="#ppt_x"/>
                                          </p:val>
                                        </p:tav>
                                      </p:tavLst>
                                    </p:anim>
                                    <p:anim calcmode="lin" valueType="num">
                                      <p:cBhvr>
                                        <p:cTn id="299" dur="500" fill="hold"/>
                                        <p:tgtEl>
                                          <p:spTgt spid="201"/>
                                        </p:tgtEl>
                                        <p:attrNameLst>
                                          <p:attrName>ppt_y</p:attrName>
                                        </p:attrNameLst>
                                      </p:cBhvr>
                                      <p:tavLst>
                                        <p:tav tm="0">
                                          <p:val>
                                            <p:strVal val="#ppt_y+.1"/>
                                          </p:val>
                                        </p:tav>
                                        <p:tav tm="100000">
                                          <p:val>
                                            <p:strVal val="#ppt_y"/>
                                          </p:val>
                                        </p:tav>
                                      </p:tavLst>
                                    </p:anim>
                                  </p:childTnLst>
                                </p:cTn>
                              </p:par>
                              <p:par>
                                <p:cTn id="300" presetID="42" presetClass="entr" presetSubtype="0" fill="hold" grpId="0" nodeType="withEffect">
                                  <p:stCondLst>
                                    <p:cond delay="400"/>
                                  </p:stCondLst>
                                  <p:childTnLst>
                                    <p:set>
                                      <p:cBhvr>
                                        <p:cTn id="301" dur="1" fill="hold">
                                          <p:stCondLst>
                                            <p:cond delay="0"/>
                                          </p:stCondLst>
                                        </p:cTn>
                                        <p:tgtEl>
                                          <p:spTgt spid="222"/>
                                        </p:tgtEl>
                                        <p:attrNameLst>
                                          <p:attrName>style.visibility</p:attrName>
                                        </p:attrNameLst>
                                      </p:cBhvr>
                                      <p:to>
                                        <p:strVal val="visible"/>
                                      </p:to>
                                    </p:set>
                                    <p:animEffect transition="in" filter="fade">
                                      <p:cBhvr>
                                        <p:cTn id="302" dur="500"/>
                                        <p:tgtEl>
                                          <p:spTgt spid="222"/>
                                        </p:tgtEl>
                                      </p:cBhvr>
                                    </p:animEffect>
                                    <p:anim calcmode="lin" valueType="num">
                                      <p:cBhvr>
                                        <p:cTn id="303" dur="500" fill="hold"/>
                                        <p:tgtEl>
                                          <p:spTgt spid="222"/>
                                        </p:tgtEl>
                                        <p:attrNameLst>
                                          <p:attrName>ppt_x</p:attrName>
                                        </p:attrNameLst>
                                      </p:cBhvr>
                                      <p:tavLst>
                                        <p:tav tm="0">
                                          <p:val>
                                            <p:strVal val="#ppt_x"/>
                                          </p:val>
                                        </p:tav>
                                        <p:tav tm="100000">
                                          <p:val>
                                            <p:strVal val="#ppt_x"/>
                                          </p:val>
                                        </p:tav>
                                      </p:tavLst>
                                    </p:anim>
                                    <p:anim calcmode="lin" valueType="num">
                                      <p:cBhvr>
                                        <p:cTn id="304" dur="500" fill="hold"/>
                                        <p:tgtEl>
                                          <p:spTgt spid="222"/>
                                        </p:tgtEl>
                                        <p:attrNameLst>
                                          <p:attrName>ppt_y</p:attrName>
                                        </p:attrNameLst>
                                      </p:cBhvr>
                                      <p:tavLst>
                                        <p:tav tm="0">
                                          <p:val>
                                            <p:strVal val="#ppt_y+.1"/>
                                          </p:val>
                                        </p:tav>
                                        <p:tav tm="100000">
                                          <p:val>
                                            <p:strVal val="#ppt_y"/>
                                          </p:val>
                                        </p:tav>
                                      </p:tavLst>
                                    </p:anim>
                                  </p:childTnLst>
                                </p:cTn>
                              </p:par>
                              <p:par>
                                <p:cTn id="305" presetID="37" presetClass="entr" presetSubtype="0" fill="hold" nodeType="withEffect">
                                  <p:stCondLst>
                                    <p:cond delay="800"/>
                                  </p:stCondLst>
                                  <p:childTnLst>
                                    <p:set>
                                      <p:cBhvr>
                                        <p:cTn id="306" dur="1" fill="hold">
                                          <p:stCondLst>
                                            <p:cond delay="0"/>
                                          </p:stCondLst>
                                        </p:cTn>
                                        <p:tgtEl>
                                          <p:spTgt spid="3"/>
                                        </p:tgtEl>
                                        <p:attrNameLst>
                                          <p:attrName>style.visibility</p:attrName>
                                        </p:attrNameLst>
                                      </p:cBhvr>
                                      <p:to>
                                        <p:strVal val="visible"/>
                                      </p:to>
                                    </p:set>
                                    <p:animEffect transition="in" filter="fade">
                                      <p:cBhvr>
                                        <p:cTn id="307" dur="500"/>
                                        <p:tgtEl>
                                          <p:spTgt spid="3"/>
                                        </p:tgtEl>
                                      </p:cBhvr>
                                    </p:animEffect>
                                    <p:anim calcmode="lin" valueType="num">
                                      <p:cBhvr>
                                        <p:cTn id="308" dur="500" fill="hold"/>
                                        <p:tgtEl>
                                          <p:spTgt spid="3"/>
                                        </p:tgtEl>
                                        <p:attrNameLst>
                                          <p:attrName>ppt_x</p:attrName>
                                        </p:attrNameLst>
                                      </p:cBhvr>
                                      <p:tavLst>
                                        <p:tav tm="0">
                                          <p:val>
                                            <p:strVal val="#ppt_x"/>
                                          </p:val>
                                        </p:tav>
                                        <p:tav tm="100000">
                                          <p:val>
                                            <p:strVal val="#ppt_x"/>
                                          </p:val>
                                        </p:tav>
                                      </p:tavLst>
                                    </p:anim>
                                    <p:anim calcmode="lin" valueType="num">
                                      <p:cBhvr>
                                        <p:cTn id="309" dur="450" decel="100000" fill="hold"/>
                                        <p:tgtEl>
                                          <p:spTgt spid="3"/>
                                        </p:tgtEl>
                                        <p:attrNameLst>
                                          <p:attrName>ppt_y</p:attrName>
                                        </p:attrNameLst>
                                      </p:cBhvr>
                                      <p:tavLst>
                                        <p:tav tm="0">
                                          <p:val>
                                            <p:strVal val="#ppt_y+1"/>
                                          </p:val>
                                        </p:tav>
                                        <p:tav tm="100000">
                                          <p:val>
                                            <p:strVal val="#ppt_y-.03"/>
                                          </p:val>
                                        </p:tav>
                                      </p:tavLst>
                                    </p:anim>
                                    <p:anim calcmode="lin" valueType="num">
                                      <p:cBhvr>
                                        <p:cTn id="310" dur="50" accel="100000" fill="hold">
                                          <p:stCondLst>
                                            <p:cond delay="450"/>
                                          </p:stCondLst>
                                        </p:cTn>
                                        <p:tgtEl>
                                          <p:spTgt spid="3"/>
                                        </p:tgtEl>
                                        <p:attrNameLst>
                                          <p:attrName>ppt_y</p:attrName>
                                        </p:attrNameLst>
                                      </p:cBhvr>
                                      <p:tavLst>
                                        <p:tav tm="0">
                                          <p:val>
                                            <p:strVal val="#ppt_y-.03"/>
                                          </p:val>
                                        </p:tav>
                                        <p:tav tm="100000">
                                          <p:val>
                                            <p:strVal val="#ppt_y"/>
                                          </p:val>
                                        </p:tav>
                                      </p:tavLst>
                                    </p:anim>
                                  </p:childTnLst>
                                </p:cTn>
                              </p:par>
                              <p:par>
                                <p:cTn id="311" presetID="2" presetClass="entr" presetSubtype="4" fill="hold" grpId="0" nodeType="withEffect">
                                  <p:stCondLst>
                                    <p:cond delay="800"/>
                                  </p:stCondLst>
                                  <p:childTnLst>
                                    <p:set>
                                      <p:cBhvr>
                                        <p:cTn id="312" dur="1" fill="hold">
                                          <p:stCondLst>
                                            <p:cond delay="0"/>
                                          </p:stCondLst>
                                        </p:cTn>
                                        <p:tgtEl>
                                          <p:spTgt spid="2"/>
                                        </p:tgtEl>
                                        <p:attrNameLst>
                                          <p:attrName>style.visibility</p:attrName>
                                        </p:attrNameLst>
                                      </p:cBhvr>
                                      <p:to>
                                        <p:strVal val="visible"/>
                                      </p:to>
                                    </p:set>
                                    <p:anim calcmode="lin" valueType="num">
                                      <p:cBhvr additive="base">
                                        <p:cTn id="313" dur="500" fill="hold"/>
                                        <p:tgtEl>
                                          <p:spTgt spid="2"/>
                                        </p:tgtEl>
                                        <p:attrNameLst>
                                          <p:attrName>ppt_x</p:attrName>
                                        </p:attrNameLst>
                                      </p:cBhvr>
                                      <p:tavLst>
                                        <p:tav tm="0">
                                          <p:val>
                                            <p:strVal val="#ppt_x"/>
                                          </p:val>
                                        </p:tav>
                                        <p:tav tm="100000">
                                          <p:val>
                                            <p:strVal val="#ppt_x"/>
                                          </p:val>
                                        </p:tav>
                                      </p:tavLst>
                                    </p:anim>
                                    <p:anim calcmode="lin" valueType="num">
                                      <p:cBhvr additive="base">
                                        <p:cTn id="314" dur="500" fill="hold"/>
                                        <p:tgtEl>
                                          <p:spTgt spid="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8" grpId="0" animBg="1"/>
      <p:bldP spid="89" grpId="0" animBg="1"/>
      <p:bldP spid="90" grpId="0" animBg="1"/>
      <p:bldP spid="91" grpId="0" animBg="1"/>
      <p:bldP spid="92" grpId="0" animBg="1"/>
      <p:bldP spid="93" grpId="0" animBg="1"/>
      <p:bldP spid="95" grpId="0" animBg="1"/>
      <p:bldP spid="96"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5" grpId="0" animBg="1"/>
      <p:bldP spid="117" grpId="0" animBg="1"/>
      <p:bldP spid="118" grpId="0" animBg="1"/>
      <p:bldP spid="119" grpId="0" animBg="1"/>
      <p:bldP spid="120" grpId="0" animBg="1"/>
      <p:bldP spid="121" grpId="0" animBg="1"/>
      <p:bldP spid="122" grpId="0" animBg="1"/>
      <p:bldP spid="123" grpId="0" animBg="1"/>
      <p:bldP spid="126" grpId="0" animBg="1"/>
      <p:bldP spid="127" grpId="0" animBg="1"/>
      <p:bldP spid="128" grpId="0" animBg="1"/>
      <p:bldP spid="129" grpId="0" animBg="1"/>
      <p:bldP spid="130" grpId="0" animBg="1"/>
      <p:bldP spid="131" grpId="0" animBg="1"/>
      <p:bldP spid="133" grpId="0" animBg="1"/>
      <p:bldP spid="134" grpId="0" animBg="1"/>
      <p:bldP spid="135" grpId="0" animBg="1"/>
      <p:bldP spid="136"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197" grpId="0" animBg="1"/>
      <p:bldP spid="198" grpId="0" animBg="1"/>
      <p:bldP spid="222" grpId="0" animBg="1"/>
      <p:bldP spid="201" grpId="0" animBg="1"/>
      <p:bldP spid="94" grpId="0" animBg="1"/>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p:cNvPicPr>
            <a:picLocks noChangeAspect="1"/>
          </p:cNvPicPr>
          <p:nvPr>
            <p:custDataLst>
              <p:tags r:id="rId2"/>
            </p:custDataLst>
          </p:nvPr>
        </p:nvPicPr>
        <p:blipFill rotWithShape="1">
          <a:blip r:embed="rId7"/>
          <a:srcRect t="21221" b="21221"/>
          <a:stretch>
            <a:fillRect/>
          </a:stretch>
        </p:blipFill>
        <p:spPr>
          <a:xfrm>
            <a:off x="0" y="0"/>
            <a:ext cx="6553251" cy="6858000"/>
          </a:xfrm>
          <a:custGeom>
            <a:avLst/>
            <a:gdLst/>
            <a:ahLst/>
            <a:cxnLst>
              <a:cxn ang="3">
                <a:pos x="hc" y="t"/>
              </a:cxn>
              <a:cxn ang="cd2">
                <a:pos x="l" y="vc"/>
              </a:cxn>
              <a:cxn ang="cd4">
                <a:pos x="hc" y="b"/>
              </a:cxn>
              <a:cxn ang="0">
                <a:pos x="r" y="vc"/>
              </a:cxn>
            </a:cxnLst>
            <a:rect l="l" t="t" r="r" b="b"/>
            <a:pathLst>
              <a:path w="10320" h="10800">
                <a:moveTo>
                  <a:pt x="0" y="0"/>
                </a:moveTo>
                <a:lnTo>
                  <a:pt x="10320" y="0"/>
                </a:lnTo>
                <a:lnTo>
                  <a:pt x="10320" y="10800"/>
                </a:lnTo>
                <a:lnTo>
                  <a:pt x="0" y="10800"/>
                </a:lnTo>
                <a:lnTo>
                  <a:pt x="0" y="0"/>
                </a:lnTo>
                <a:close/>
              </a:path>
            </a:pathLst>
          </a:custGeom>
        </p:spPr>
      </p:pic>
      <p:sp>
        <p:nvSpPr>
          <p:cNvPr id="3" name="文本框 2"/>
          <p:cNvSpPr txBox="1"/>
          <p:nvPr>
            <p:custDataLst>
              <p:tags r:id="rId3"/>
            </p:custDataLst>
          </p:nvPr>
        </p:nvSpPr>
        <p:spPr>
          <a:xfrm>
            <a:off x="7010456" y="914385"/>
            <a:ext cx="4724425" cy="1341146"/>
          </a:xfrm>
          <a:prstGeom prst="rect">
            <a:avLst/>
          </a:prstGeom>
          <a:noFill/>
        </p:spPr>
        <p:txBody>
          <a:bodyPr wrap="square" lIns="63500" tIns="25400" rIns="63500" bIns="25400" rtlCol="0" anchor="b" anchorCtr="0">
            <a:normAutofit/>
          </a:bodyPr>
          <a:lstStyle/>
          <a:p>
            <a:pPr marL="0" indent="0" algn="l">
              <a:lnSpc>
                <a:spcPct val="100000"/>
              </a:lnSpc>
              <a:spcBef>
                <a:spcPts val="0"/>
              </a:spcBef>
              <a:spcAft>
                <a:spcPts val="0"/>
              </a:spcAft>
              <a:buSzPct val="100000"/>
              <a:buNone/>
            </a:pPr>
            <a:r>
              <a:rPr lang="zh-CN" altLang="en-US" sz="4000" b="1" spc="240" dirty="0">
                <a:solidFill>
                  <a:schemeClr val="accent1">
                    <a:lumMod val="75000"/>
                  </a:schemeClr>
                </a:solidFill>
                <a:latin typeface="微软雅黑" panose="020B0503020204020204" pitchFamily="34" charset="-122"/>
                <a:ea typeface="微软雅黑" panose="020B0503020204020204" pitchFamily="34" charset="-122"/>
              </a:rPr>
              <a:t>难点与创新点：视频播放界面</a:t>
            </a:r>
          </a:p>
        </p:txBody>
      </p:sp>
      <p:sp>
        <p:nvSpPr>
          <p:cNvPr id="11" name="Title 6"/>
          <p:cNvSpPr txBox="1"/>
          <p:nvPr>
            <p:custDataLst>
              <p:tags r:id="rId4"/>
            </p:custDataLst>
          </p:nvPr>
        </p:nvSpPr>
        <p:spPr>
          <a:xfrm>
            <a:off x="7010456" y="2560334"/>
            <a:ext cx="4724425" cy="3383280"/>
          </a:xfrm>
          <a:prstGeom prst="rect">
            <a:avLst/>
          </a:prstGeom>
          <a:noFill/>
          <a:ln w="3175">
            <a:noFill/>
            <a:prstDash val="dash"/>
          </a:ln>
        </p:spPr>
        <p:txBody>
          <a:bodyPr wrap="square" lIns="63500" tIns="25400" rIns="63500" bIns="25400" anchor="t"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0" lvl="0" indent="0" algn="l" fontAlgn="auto">
              <a:lnSpc>
                <a:spcPct val="120000"/>
              </a:lnSpc>
              <a:spcBef>
                <a:spcPts val="0"/>
              </a:spcBef>
              <a:spcAft>
                <a:spcPts val="800"/>
              </a:spcAft>
              <a:buSzPct val="100000"/>
              <a:buNone/>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在主界面点击任一视频的封面后进入视频播放界面，并自动开始全屏播放视频。点击屏幕任意位置可暂停视频播放，视频暂停时画面中间会出现小图标。再次点击屏幕任意位置可继续播放视频，同时画面中间的小图标消失。当视频播放完后画面中间的小图标将再次出现，此时再次点击屏幕任意位置，视频将重新播放。</a:t>
            </a:r>
          </a:p>
        </p:txBody>
      </p:sp>
      <p:sp>
        <p:nvSpPr>
          <p:cNvPr id="2" name="灯片编号占位符 1"/>
          <p:cNvSpPr>
            <a:spLocks noGrp="1"/>
          </p:cNvSpPr>
          <p:nvPr>
            <p:ph type="sldNum" sz="quarter" idx="10"/>
          </p:nvPr>
        </p:nvSpPr>
        <p:spPr/>
        <p:txBody>
          <a:bodyPr/>
          <a:lstStyle/>
          <a:p>
            <a:fld id="{3CAA7E89-ABB9-485B-8EAF-4D6A08193F1C}" type="slidenum">
              <a:rPr lang="zh-CN" altLang="en-US"/>
              <a:t>10</a:t>
            </a:fld>
            <a:endParaRPr lang="zh-CN" altLang="en-US"/>
          </a:p>
        </p:txBody>
      </p:sp>
    </p:spTree>
    <p:custDataLst>
      <p:tags r:id="rId1"/>
    </p:custDataLst>
  </p:cSld>
  <p:clrMapOvr>
    <a:masterClrMapping/>
  </p:clrMapOvr>
  <p:transition advTm="35400">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p:cNvSpPr txBox="1"/>
          <p:nvPr>
            <p:custDataLst>
              <p:tags r:id="rId2"/>
            </p:custDataLst>
          </p:nvPr>
        </p:nvSpPr>
        <p:spPr>
          <a:xfrm>
            <a:off x="609562" y="609605"/>
            <a:ext cx="10972876" cy="81915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lang="zh-CN" altLang="en-US" sz="4600" b="1" spc="300" dirty="0">
                <a:solidFill>
                  <a:schemeClr val="accent1">
                    <a:lumMod val="75000"/>
                  </a:schemeClr>
                </a:solidFill>
                <a:latin typeface="微软雅黑" panose="020B0503020204020204" pitchFamily="34" charset="-122"/>
                <a:ea typeface="微软雅黑" panose="020B0503020204020204" pitchFamily="34" charset="-122"/>
              </a:rPr>
              <a:t>难点与创新点：登录与注册功能</a:t>
            </a:r>
          </a:p>
        </p:txBody>
      </p:sp>
      <p:sp>
        <p:nvSpPr>
          <p:cNvPr id="11" name="Title 6"/>
          <p:cNvSpPr txBox="1"/>
          <p:nvPr>
            <p:custDataLst>
              <p:tags r:id="rId3"/>
            </p:custDataLst>
          </p:nvPr>
        </p:nvSpPr>
        <p:spPr>
          <a:xfrm>
            <a:off x="609559" y="2049852"/>
            <a:ext cx="5486438" cy="417959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利用renren-fast后端平台，操作数据库，实现用户登录和注册的逻辑；</a:t>
            </a: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用户可以在该界面进行登录与注册，也可以选择使用游客身份登录。</a:t>
            </a:r>
          </a:p>
        </p:txBody>
      </p:sp>
      <p:pic>
        <p:nvPicPr>
          <p:cNvPr id="6" name="图片 5"/>
          <p:cNvPicPr preferRelativeResize="0">
            <a:picLocks noChangeAspect="1"/>
          </p:cNvPicPr>
          <p:nvPr>
            <p:custDataLst>
              <p:tags r:id="rId4"/>
            </p:custDataLst>
          </p:nvPr>
        </p:nvPicPr>
        <p:blipFill rotWithShape="1">
          <a:blip r:embed="rId8"/>
          <a:srcRect l="-9741" r="-9741"/>
          <a:stretch>
            <a:fillRect/>
          </a:stretch>
        </p:blipFill>
        <p:spPr>
          <a:xfrm>
            <a:off x="6553207" y="2049852"/>
            <a:ext cx="2431859" cy="4186059"/>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a:blipFill rotWithShape="1">
            <a:blip r:embed="rId9"/>
            <a:stretch>
              <a:fillRect/>
            </a:stretch>
          </a:blipFill>
        </p:spPr>
      </p:pic>
      <p:pic>
        <p:nvPicPr>
          <p:cNvPr id="7" name="图片 6"/>
          <p:cNvPicPr preferRelativeResize="0">
            <a:picLocks noChangeAspect="1"/>
          </p:cNvPicPr>
          <p:nvPr>
            <p:custDataLst>
              <p:tags r:id="rId5"/>
            </p:custDataLst>
          </p:nvPr>
        </p:nvPicPr>
        <p:blipFill rotWithShape="1">
          <a:blip r:embed="rId10"/>
          <a:srcRect l="-6158" r="-6158"/>
          <a:stretch>
            <a:fillRect/>
          </a:stretch>
        </p:blipFill>
        <p:spPr>
          <a:xfrm>
            <a:off x="9296428" y="2049852"/>
            <a:ext cx="2286012" cy="4186059"/>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a:blipFill rotWithShape="1">
            <a:blip r:embed="rId11"/>
            <a:stretch>
              <a:fillRect/>
            </a:stretch>
          </a:blipFill>
        </p:spPr>
      </p:pic>
      <p:sp>
        <p:nvSpPr>
          <p:cNvPr id="2" name="灯片编号占位符 1"/>
          <p:cNvSpPr>
            <a:spLocks noGrp="1"/>
          </p:cNvSpPr>
          <p:nvPr>
            <p:ph type="sldNum" sz="quarter" idx="10"/>
          </p:nvPr>
        </p:nvSpPr>
        <p:spPr/>
        <p:txBody>
          <a:bodyPr/>
          <a:lstStyle/>
          <a:p>
            <a:fld id="{3CAA7E89-ABB9-485B-8EAF-4D6A08193F1C}" type="slidenum">
              <a:rPr lang="zh-CN" altLang="en-US"/>
              <a:t>11</a:t>
            </a:fld>
            <a:endParaRPr lang="zh-CN" altLang="en-US"/>
          </a:p>
        </p:txBody>
      </p:sp>
    </p:spTree>
    <p:custDataLst>
      <p:tags r:id="rId1"/>
    </p:custDataLst>
  </p:cSld>
  <p:clrMapOvr>
    <a:masterClrMapping/>
  </p:clrMapOvr>
  <p:transition advTm="35400">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bwMode="auto">
          <a:xfrm>
            <a:off x="1395413" y="2039938"/>
            <a:ext cx="2665412" cy="2346325"/>
            <a:chOff x="1394854" y="2039732"/>
            <a:chExt cx="2666393" cy="2346735"/>
          </a:xfrm>
        </p:grpSpPr>
        <p:sp>
          <p:nvSpPr>
            <p:cNvPr id="2" name="任意多边形 1"/>
            <p:cNvSpPr/>
            <p:nvPr/>
          </p:nvSpPr>
          <p:spPr>
            <a:xfrm rot="13500000" flipH="1">
              <a:off x="1714058" y="2039732"/>
              <a:ext cx="2347189" cy="2346735"/>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gradFill>
              <a:gsLst>
                <a:gs pos="0">
                  <a:srgbClr val="14CD68"/>
                </a:gs>
                <a:gs pos="100000">
                  <a:srgbClr val="035C7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3572" name="文本框 5"/>
            <p:cNvSpPr txBox="1">
              <a:spLocks noChangeArrowheads="1"/>
            </p:cNvSpPr>
            <p:nvPr/>
          </p:nvSpPr>
          <p:spPr bwMode="auto">
            <a:xfrm>
              <a:off x="1950177" y="2186816"/>
              <a:ext cx="1960793" cy="2015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12500">
                  <a:solidFill>
                    <a:schemeClr val="bg1"/>
                  </a:solidFill>
                  <a:latin typeface="Century Gothic" panose="020B0502020202020204" pitchFamily="34" charset="0"/>
                </a:rPr>
                <a:t>04</a:t>
              </a:r>
              <a:endParaRPr lang="zh-CN" altLang="en-US" sz="12500">
                <a:solidFill>
                  <a:schemeClr val="bg1"/>
                </a:solidFill>
                <a:latin typeface="Century Gothic" panose="020B0502020202020204" pitchFamily="34" charset="0"/>
              </a:endParaRPr>
            </a:p>
          </p:txBody>
        </p:sp>
        <p:pic>
          <p:nvPicPr>
            <p:cNvPr id="7" name="图片 6"/>
            <p:cNvPicPr>
              <a:picLocks noChangeAspect="1"/>
            </p:cNvPicPr>
            <p:nvPr/>
          </p:nvPicPr>
          <p:blipFill>
            <a:blip r:embed="rId2"/>
            <a:srcRect l="43447" t="18711" r="10242" b="14206"/>
            <a:stretch>
              <a:fillRect/>
            </a:stretch>
          </p:blipFill>
          <p:spPr>
            <a:xfrm>
              <a:off x="1394854" y="2289337"/>
              <a:ext cx="2036614" cy="2036614"/>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sp>
        <p:nvSpPr>
          <p:cNvPr id="14" name="椭圆 13"/>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6" name="组合 15"/>
          <p:cNvGrpSpPr/>
          <p:nvPr/>
        </p:nvGrpSpPr>
        <p:grpSpPr bwMode="auto">
          <a:xfrm>
            <a:off x="4135438" y="2864852"/>
            <a:ext cx="7687595" cy="768350"/>
            <a:chOff x="277329" y="1515203"/>
            <a:chExt cx="6157243" cy="768384"/>
          </a:xfrm>
        </p:grpSpPr>
        <p:cxnSp>
          <p:nvCxnSpPr>
            <p:cNvPr id="17" name="直接连接符 16"/>
            <p:cNvCxnSpPr/>
            <p:nvPr/>
          </p:nvCxnSpPr>
          <p:spPr>
            <a:xfrm>
              <a:off x="410834" y="2206380"/>
              <a:ext cx="529444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277329" y="1515203"/>
              <a:ext cx="6157243" cy="768384"/>
            </a:xfrm>
            <a:prstGeom prst="rect">
              <a:avLst/>
            </a:prstGeom>
            <a:noFill/>
          </p:spPr>
          <p:txBody>
            <a:bodyPr wrap="square">
              <a:spAutoFit/>
            </a:bodyPr>
            <a:lstStyle/>
            <a:p>
              <a:pPr eaLnBrk="1" fontAlgn="auto" hangingPunct="1">
                <a:spcBef>
                  <a:spcPts val="0"/>
                </a:spcBef>
                <a:spcAft>
                  <a:spcPts val="0"/>
                </a:spcAft>
                <a:defRPr/>
              </a:pPr>
              <a:r>
                <a:rPr lang="en-US" altLang="zh-CN" sz="4400" dirty="0">
                  <a:solidFill>
                    <a:schemeClr val="tx1">
                      <a:lumMod val="75000"/>
                      <a:lumOff val="25000"/>
                    </a:schemeClr>
                  </a:solidFill>
                  <a:latin typeface="微软雅黑" panose="020B0503020204020204" pitchFamily="34" charset="-122"/>
                  <a:ea typeface="微软雅黑" panose="020B0503020204020204" pitchFamily="34" charset="-122"/>
                </a:rPr>
                <a:t>demo</a:t>
              </a:r>
              <a:r>
                <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rPr>
                <a:t>演示</a:t>
              </a:r>
            </a:p>
          </p:txBody>
        </p:sp>
      </p:grpSp>
      <p:sp>
        <p:nvSpPr>
          <p:cNvPr id="26" name="椭圆 25"/>
          <p:cNvSpPr/>
          <p:nvPr/>
        </p:nvSpPr>
        <p:spPr>
          <a:xfrm>
            <a:off x="1865313" y="4125913"/>
            <a:ext cx="147637" cy="1492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椭圆 29"/>
          <p:cNvSpPr/>
          <p:nvPr/>
        </p:nvSpPr>
        <p:spPr>
          <a:xfrm>
            <a:off x="3717925" y="4362450"/>
            <a:ext cx="242888"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椭圆 31"/>
          <p:cNvSpPr/>
          <p:nvPr/>
        </p:nvSpPr>
        <p:spPr>
          <a:xfrm>
            <a:off x="4065588" y="4079875"/>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椭圆 35"/>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椭圆 40"/>
          <p:cNvSpPr/>
          <p:nvPr/>
        </p:nvSpPr>
        <p:spPr>
          <a:xfrm rot="11047877">
            <a:off x="2328863" y="4422775"/>
            <a:ext cx="169862" cy="1698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椭圆 42"/>
          <p:cNvSpPr/>
          <p:nvPr/>
        </p:nvSpPr>
        <p:spPr>
          <a:xfrm>
            <a:off x="1319213" y="2378075"/>
            <a:ext cx="344487" cy="3444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rot="10800000">
            <a:off x="1358900" y="3316288"/>
            <a:ext cx="528638" cy="527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8" name="椭圆 47"/>
          <p:cNvSpPr/>
          <p:nvPr/>
        </p:nvSpPr>
        <p:spPr>
          <a:xfrm>
            <a:off x="10933113" y="3060700"/>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椭圆 48"/>
          <p:cNvSpPr/>
          <p:nvPr/>
        </p:nvSpPr>
        <p:spPr>
          <a:xfrm>
            <a:off x="11139488" y="32131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0" name="椭圆 49"/>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p:transition advTm="82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00"/>
                                  </p:stCondLst>
                                  <p:childTnLst>
                                    <p:set>
                                      <p:cBhvr>
                                        <p:cTn id="18" dur="1" fill="hold">
                                          <p:stCondLst>
                                            <p:cond delay="0"/>
                                          </p:stCondLst>
                                        </p:cTn>
                                        <p:tgtEl>
                                          <p:spTgt spid="30"/>
                                        </p:tgtEl>
                                        <p:attrNameLst>
                                          <p:attrName>style.visibility</p:attrName>
                                        </p:attrNameLst>
                                      </p:cBhvr>
                                      <p:to>
                                        <p:strVal val="visible"/>
                                      </p:to>
                                    </p:set>
                                    <p:anim calcmode="lin" valueType="num">
                                      <p:cBhvr>
                                        <p:cTn id="19" dur="500" fill="hold"/>
                                        <p:tgtEl>
                                          <p:spTgt spid="30"/>
                                        </p:tgtEl>
                                        <p:attrNameLst>
                                          <p:attrName>ppt_w</p:attrName>
                                        </p:attrNameLst>
                                      </p:cBhvr>
                                      <p:tavLst>
                                        <p:tav tm="0">
                                          <p:val>
                                            <p:fltVal val="0"/>
                                          </p:val>
                                        </p:tav>
                                        <p:tav tm="100000">
                                          <p:val>
                                            <p:strVal val="#ppt_w"/>
                                          </p:val>
                                        </p:tav>
                                      </p:tavLst>
                                    </p:anim>
                                    <p:anim calcmode="lin" valueType="num">
                                      <p:cBhvr>
                                        <p:cTn id="20" dur="500" fill="hold"/>
                                        <p:tgtEl>
                                          <p:spTgt spid="3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10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1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10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p:cTn id="35" dur="500" fill="hold"/>
                                        <p:tgtEl>
                                          <p:spTgt spid="43"/>
                                        </p:tgtEl>
                                        <p:attrNameLst>
                                          <p:attrName>ppt_w</p:attrName>
                                        </p:attrNameLst>
                                      </p:cBhvr>
                                      <p:tavLst>
                                        <p:tav tm="0">
                                          <p:val>
                                            <p:fltVal val="0"/>
                                          </p:val>
                                        </p:tav>
                                        <p:tav tm="100000">
                                          <p:val>
                                            <p:strVal val="#ppt_w"/>
                                          </p:val>
                                        </p:tav>
                                      </p:tavLst>
                                    </p:anim>
                                    <p:anim calcmode="lin" valueType="num">
                                      <p:cBhvr>
                                        <p:cTn id="36" dur="500" fill="hold"/>
                                        <p:tgtEl>
                                          <p:spTgt spid="43"/>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childTnLst>
                                </p:cTn>
                              </p:par>
                              <p:par>
                                <p:cTn id="45" presetID="22" presetClass="entr" presetSubtype="8" fill="hold" nodeType="withEffect">
                                  <p:stCondLst>
                                    <p:cond delay="500"/>
                                  </p:stCondLst>
                                  <p:childTnLst>
                                    <p:set>
                                      <p:cBhvr>
                                        <p:cTn id="46" dur="1" fill="hold">
                                          <p:stCondLst>
                                            <p:cond delay="0"/>
                                          </p:stCondLst>
                                        </p:cTn>
                                        <p:tgtEl>
                                          <p:spTgt spid="16"/>
                                        </p:tgtEl>
                                        <p:attrNameLst>
                                          <p:attrName>style.visibility</p:attrName>
                                        </p:attrNameLst>
                                      </p:cBhvr>
                                      <p:to>
                                        <p:strVal val="visible"/>
                                      </p:to>
                                    </p:set>
                                    <p:animEffect transition="in" filter="wipe(left)">
                                      <p:cBhvr>
                                        <p:cTn id="47" dur="500"/>
                                        <p:tgtEl>
                                          <p:spTgt spid="16"/>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500"/>
                                  </p:stCondLst>
                                  <p:childTnLst>
                                    <p:set>
                                      <p:cBhvr>
                                        <p:cTn id="52" dur="1" fill="hold">
                                          <p:stCondLst>
                                            <p:cond delay="0"/>
                                          </p:stCondLst>
                                        </p:cTn>
                                        <p:tgtEl>
                                          <p:spTgt spid="49"/>
                                        </p:tgtEl>
                                        <p:attrNameLst>
                                          <p:attrName>style.visibility</p:attrName>
                                        </p:attrNameLst>
                                      </p:cBhvr>
                                      <p:to>
                                        <p:strVal val="visible"/>
                                      </p:to>
                                    </p:set>
                                    <p:animEffect transition="in" filter="fade">
                                      <p:cBhvr>
                                        <p:cTn id="5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6" grpId="0" animBg="1"/>
      <p:bldP spid="30" grpId="0" animBg="1"/>
      <p:bldP spid="32" grpId="0" animBg="1"/>
      <p:bldP spid="36" grpId="0" animBg="1"/>
      <p:bldP spid="41" grpId="0" animBg="1"/>
      <p:bldP spid="43" grpId="0" animBg="1"/>
      <p:bldP spid="15" grpId="0" animBg="1"/>
      <p:bldP spid="48" grpId="0" animBg="1"/>
      <p:bldP spid="49" grpId="0" animBg="1"/>
      <p:bldP spid="5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demo">
            <a:hlinkClick r:id="" action="ppaction://media"/>
            <a:extLst>
              <a:ext uri="{FF2B5EF4-FFF2-40B4-BE49-F238E27FC236}">
                <a16:creationId xmlns:a16="http://schemas.microsoft.com/office/drawing/2014/main" id="{EB0F5F77-D878-48D6-BD04-B2EE931A27F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6950710" y="0"/>
            <a:ext cx="3086100" cy="6858000"/>
          </a:xfrm>
          <a:prstGeom prst="rect">
            <a:avLst/>
          </a:prstGeom>
        </p:spPr>
      </p:pic>
      <p:cxnSp>
        <p:nvCxnSpPr>
          <p:cNvPr id="6" name="直接连接符 5">
            <a:extLst>
              <a:ext uri="{FF2B5EF4-FFF2-40B4-BE49-F238E27FC236}">
                <a16:creationId xmlns:a16="http://schemas.microsoft.com/office/drawing/2014/main" id="{0E9C33EF-27D3-4540-B04C-1FFB70354EBD}"/>
              </a:ext>
            </a:extLst>
          </p:cNvPr>
          <p:cNvCxnSpPr/>
          <p:nvPr/>
        </p:nvCxnSpPr>
        <p:spPr>
          <a:xfrm>
            <a:off x="6516053" y="0"/>
            <a:ext cx="0" cy="6756400"/>
          </a:xfrm>
          <a:prstGeom prst="line">
            <a:avLst/>
          </a:prstGeom>
          <a:ln w="28575">
            <a:solidFill>
              <a:schemeClr val="accent1"/>
            </a:solidFill>
          </a:ln>
        </p:spPr>
        <p:style>
          <a:lnRef idx="1">
            <a:schemeClr val="accent1"/>
          </a:lnRef>
          <a:fillRef idx="0">
            <a:schemeClr val="accent1"/>
          </a:fillRef>
          <a:effectRef idx="0">
            <a:schemeClr val="accent1"/>
          </a:effectRef>
          <a:fontRef idx="minor">
            <a:schemeClr val="tx1"/>
          </a:fontRef>
        </p:style>
      </p:cxnSp>
      <p:sp>
        <p:nvSpPr>
          <p:cNvPr id="23" name="Title 6">
            <a:extLst>
              <a:ext uri="{FF2B5EF4-FFF2-40B4-BE49-F238E27FC236}">
                <a16:creationId xmlns:a16="http://schemas.microsoft.com/office/drawing/2014/main" id="{E606E507-20A3-4241-89CC-41EEEE23F85D}"/>
              </a:ext>
            </a:extLst>
          </p:cNvPr>
          <p:cNvSpPr txBox="1"/>
          <p:nvPr>
            <p:custDataLst>
              <p:tags r:id="rId3"/>
            </p:custDataLst>
          </p:nvPr>
        </p:nvSpPr>
        <p:spPr>
          <a:xfrm>
            <a:off x="152358" y="757534"/>
            <a:ext cx="6370361" cy="5222281"/>
          </a:xfrm>
          <a:prstGeom prst="rect">
            <a:avLst/>
          </a:prstGeom>
          <a:noFill/>
          <a:ln w="3175">
            <a:noFill/>
            <a:prstDash val="dash"/>
          </a:ln>
        </p:spPr>
        <p:txBody>
          <a:bodyPr wrap="square" lIns="63500" tIns="25400" rIns="63500" bIns="25400" anchor="ctr"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开头的三秒通话，可以选择跳过</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实现登录注册功能、游客登录功能</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视频信息流：</a:t>
            </a:r>
            <a:r>
              <a:rPr lang="en-US" altLang="zh-CN" sz="2000" spc="18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RecyclerView</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显示视频列表；</a:t>
            </a:r>
            <a:r>
              <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Glide</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加载封面图；显示作者信息</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视频播放：点击某个视频封面进入播放页面；根据视频信息的</a:t>
            </a:r>
            <a:r>
              <a:rPr lang="en-US" altLang="zh-CN" sz="2000" spc="180" dirty="0" err="1">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url</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播放视频；单击视频窗口暂停</a:t>
            </a:r>
            <a:r>
              <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继续</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视频拍摄：从首页点击”拍摄”按钮进入拍摄页面；预览摄像头内容；点击“录制”</a:t>
            </a:r>
            <a:r>
              <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停止”按钮开始</a:t>
            </a:r>
            <a:r>
              <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a:t>
            </a: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停止录制；录像保存到文件里</a:t>
            </a:r>
            <a:endPar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视频上传：正常上传视频；录制上传视频，视频录制结束之后自动生成封面。</a:t>
            </a:r>
            <a:endPar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我的页面：修改个人信息</a:t>
            </a:r>
            <a:endParaRPr lang="en-US" altLang="zh-CN" sz="20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endParaRPr>
          </a:p>
        </p:txBody>
      </p:sp>
    </p:spTree>
    <p:extLst>
      <p:ext uri="{BB962C8B-B14F-4D97-AF65-F5344CB8AC3E}">
        <p14:creationId xmlns:p14="http://schemas.microsoft.com/office/powerpoint/2010/main" val="1317677698"/>
      </p:ext>
    </p:extLst>
  </p:cSld>
  <p:clrMapOvr>
    <a:masterClrMapping/>
  </p:clrMapOvr>
  <p:transition advTm="825">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00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椭圆 85"/>
          <p:cNvSpPr/>
          <p:nvPr/>
        </p:nvSpPr>
        <p:spPr>
          <a:xfrm rot="11047877" flipV="1">
            <a:off x="8308975" y="5719763"/>
            <a:ext cx="176213" cy="17621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8" name="椭圆 87"/>
          <p:cNvSpPr/>
          <p:nvPr/>
        </p:nvSpPr>
        <p:spPr>
          <a:xfrm rot="11047877">
            <a:off x="3890963" y="5235575"/>
            <a:ext cx="123825" cy="1238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9" name="椭圆 88"/>
          <p:cNvSpPr/>
          <p:nvPr/>
        </p:nvSpPr>
        <p:spPr>
          <a:xfrm rot="11047877">
            <a:off x="4294188" y="6721475"/>
            <a:ext cx="123825" cy="1238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0" name="椭圆 89"/>
          <p:cNvSpPr/>
          <p:nvPr/>
        </p:nvSpPr>
        <p:spPr>
          <a:xfrm rot="11047877">
            <a:off x="8826500" y="5873750"/>
            <a:ext cx="127000" cy="1270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1" name="椭圆 90"/>
          <p:cNvSpPr/>
          <p:nvPr/>
        </p:nvSpPr>
        <p:spPr>
          <a:xfrm rot="11047877">
            <a:off x="7078663" y="6456363"/>
            <a:ext cx="452437" cy="4524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2" name="椭圆 91"/>
          <p:cNvSpPr/>
          <p:nvPr/>
        </p:nvSpPr>
        <p:spPr>
          <a:xfrm rot="11047877" flipH="1">
            <a:off x="8724900" y="4476750"/>
            <a:ext cx="138113" cy="1381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3" name="椭圆 92"/>
          <p:cNvSpPr/>
          <p:nvPr/>
        </p:nvSpPr>
        <p:spPr>
          <a:xfrm rot="11047877" flipH="1">
            <a:off x="4899025" y="6496050"/>
            <a:ext cx="139700" cy="1381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4" name="椭圆 93"/>
          <p:cNvSpPr/>
          <p:nvPr/>
        </p:nvSpPr>
        <p:spPr>
          <a:xfrm rot="11047877" flipH="1">
            <a:off x="7996238" y="4240213"/>
            <a:ext cx="422275" cy="4222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5" name="椭圆 94"/>
          <p:cNvSpPr/>
          <p:nvPr/>
        </p:nvSpPr>
        <p:spPr>
          <a:xfrm>
            <a:off x="55563" y="3451225"/>
            <a:ext cx="519112" cy="51911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6" name="椭圆 95"/>
          <p:cNvSpPr/>
          <p:nvPr/>
        </p:nvSpPr>
        <p:spPr>
          <a:xfrm>
            <a:off x="6731000" y="6753225"/>
            <a:ext cx="271463" cy="2714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8" name="椭圆 97"/>
          <p:cNvSpPr/>
          <p:nvPr/>
        </p:nvSpPr>
        <p:spPr>
          <a:xfrm>
            <a:off x="10213975" y="3238500"/>
            <a:ext cx="501650" cy="5000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99" name="椭圆 98"/>
          <p:cNvSpPr/>
          <p:nvPr/>
        </p:nvSpPr>
        <p:spPr>
          <a:xfrm flipV="1">
            <a:off x="10110788" y="4351338"/>
            <a:ext cx="384175" cy="384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0" name="椭圆 99"/>
          <p:cNvSpPr/>
          <p:nvPr/>
        </p:nvSpPr>
        <p:spPr>
          <a:xfrm flipV="1">
            <a:off x="4464050" y="5535613"/>
            <a:ext cx="384175" cy="38417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1" name="椭圆 100"/>
          <p:cNvSpPr/>
          <p:nvPr/>
        </p:nvSpPr>
        <p:spPr>
          <a:xfrm>
            <a:off x="1817688" y="6245225"/>
            <a:ext cx="471487" cy="471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2" name="椭圆 101"/>
          <p:cNvSpPr/>
          <p:nvPr/>
        </p:nvSpPr>
        <p:spPr>
          <a:xfrm>
            <a:off x="11842750" y="3402013"/>
            <a:ext cx="271463" cy="27146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3" name="椭圆 102"/>
          <p:cNvSpPr/>
          <p:nvPr/>
        </p:nvSpPr>
        <p:spPr>
          <a:xfrm>
            <a:off x="11102975" y="4179888"/>
            <a:ext cx="269875" cy="271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4" name="椭圆 103"/>
          <p:cNvSpPr/>
          <p:nvPr/>
        </p:nvSpPr>
        <p:spPr>
          <a:xfrm>
            <a:off x="9615488" y="6046788"/>
            <a:ext cx="271462" cy="2714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5" name="椭圆 104"/>
          <p:cNvSpPr/>
          <p:nvPr/>
        </p:nvSpPr>
        <p:spPr>
          <a:xfrm>
            <a:off x="2860675" y="6430963"/>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6" name="椭圆 105"/>
          <p:cNvSpPr/>
          <p:nvPr/>
        </p:nvSpPr>
        <p:spPr>
          <a:xfrm>
            <a:off x="7159625" y="5703888"/>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7" name="椭圆 106"/>
          <p:cNvSpPr/>
          <p:nvPr/>
        </p:nvSpPr>
        <p:spPr>
          <a:xfrm>
            <a:off x="9618663" y="2452688"/>
            <a:ext cx="282575" cy="2857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8" name="椭圆 107"/>
          <p:cNvSpPr/>
          <p:nvPr/>
        </p:nvSpPr>
        <p:spPr>
          <a:xfrm>
            <a:off x="169863" y="4748213"/>
            <a:ext cx="550862"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09" name="椭圆 108"/>
          <p:cNvSpPr/>
          <p:nvPr/>
        </p:nvSpPr>
        <p:spPr>
          <a:xfrm flipH="1">
            <a:off x="1428750" y="5278438"/>
            <a:ext cx="368300" cy="3683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0" name="椭圆 109"/>
          <p:cNvSpPr/>
          <p:nvPr/>
        </p:nvSpPr>
        <p:spPr>
          <a:xfrm>
            <a:off x="3117850" y="5554663"/>
            <a:ext cx="608013" cy="6080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1" name="椭圆 110"/>
          <p:cNvSpPr/>
          <p:nvPr/>
        </p:nvSpPr>
        <p:spPr>
          <a:xfrm>
            <a:off x="6462713" y="6118225"/>
            <a:ext cx="344487" cy="34607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2" name="椭圆 111"/>
          <p:cNvSpPr/>
          <p:nvPr/>
        </p:nvSpPr>
        <p:spPr>
          <a:xfrm>
            <a:off x="8501063" y="5019675"/>
            <a:ext cx="247650" cy="2476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3" name="椭圆 112"/>
          <p:cNvSpPr/>
          <p:nvPr/>
        </p:nvSpPr>
        <p:spPr>
          <a:xfrm>
            <a:off x="8526463" y="6335713"/>
            <a:ext cx="1100137" cy="11001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5" name="椭圆 114"/>
          <p:cNvSpPr/>
          <p:nvPr/>
        </p:nvSpPr>
        <p:spPr>
          <a:xfrm>
            <a:off x="5118100" y="6583363"/>
            <a:ext cx="728663" cy="72866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7" name="椭圆 116"/>
          <p:cNvSpPr/>
          <p:nvPr/>
        </p:nvSpPr>
        <p:spPr>
          <a:xfrm flipH="1">
            <a:off x="3421063" y="4489450"/>
            <a:ext cx="309562" cy="3111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8" name="椭圆 117"/>
          <p:cNvSpPr/>
          <p:nvPr/>
        </p:nvSpPr>
        <p:spPr>
          <a:xfrm>
            <a:off x="9518650" y="5357813"/>
            <a:ext cx="350838" cy="3524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19" name="椭圆 118"/>
          <p:cNvSpPr/>
          <p:nvPr/>
        </p:nvSpPr>
        <p:spPr>
          <a:xfrm>
            <a:off x="7937500" y="6753225"/>
            <a:ext cx="361950" cy="36036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0" name="椭圆 119"/>
          <p:cNvSpPr/>
          <p:nvPr/>
        </p:nvSpPr>
        <p:spPr>
          <a:xfrm>
            <a:off x="10304463" y="5583238"/>
            <a:ext cx="522287" cy="5222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1" name="椭圆 120"/>
          <p:cNvSpPr/>
          <p:nvPr/>
        </p:nvSpPr>
        <p:spPr>
          <a:xfrm flipH="1">
            <a:off x="5786438" y="6280150"/>
            <a:ext cx="315912" cy="3159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2" name="椭圆 121"/>
          <p:cNvSpPr/>
          <p:nvPr/>
        </p:nvSpPr>
        <p:spPr>
          <a:xfrm flipH="1">
            <a:off x="787400" y="4184650"/>
            <a:ext cx="415925" cy="41751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3" name="椭圆 122"/>
          <p:cNvSpPr/>
          <p:nvPr/>
        </p:nvSpPr>
        <p:spPr>
          <a:xfrm rot="11047877">
            <a:off x="4237038" y="6276975"/>
            <a:ext cx="123825" cy="1238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6" name="椭圆 125"/>
          <p:cNvSpPr/>
          <p:nvPr/>
        </p:nvSpPr>
        <p:spPr>
          <a:xfrm>
            <a:off x="4870450" y="5681663"/>
            <a:ext cx="669925" cy="669925"/>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7" name="椭圆 126"/>
          <p:cNvSpPr/>
          <p:nvPr/>
        </p:nvSpPr>
        <p:spPr>
          <a:xfrm>
            <a:off x="7967663" y="6008688"/>
            <a:ext cx="439737" cy="439737"/>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8" name="椭圆 127"/>
          <p:cNvSpPr/>
          <p:nvPr/>
        </p:nvSpPr>
        <p:spPr>
          <a:xfrm>
            <a:off x="6088063" y="6635750"/>
            <a:ext cx="549275" cy="54927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29" name="椭圆 128"/>
          <p:cNvSpPr/>
          <p:nvPr/>
        </p:nvSpPr>
        <p:spPr>
          <a:xfrm>
            <a:off x="11652250" y="4589463"/>
            <a:ext cx="728663" cy="7302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0" name="椭圆 129"/>
          <p:cNvSpPr/>
          <p:nvPr/>
        </p:nvSpPr>
        <p:spPr>
          <a:xfrm>
            <a:off x="10537825" y="6399213"/>
            <a:ext cx="412750" cy="4127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1" name="椭圆 130"/>
          <p:cNvSpPr/>
          <p:nvPr/>
        </p:nvSpPr>
        <p:spPr>
          <a:xfrm>
            <a:off x="465138" y="5934075"/>
            <a:ext cx="730250" cy="72866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3" name="椭圆 132"/>
          <p:cNvSpPr/>
          <p:nvPr/>
        </p:nvSpPr>
        <p:spPr>
          <a:xfrm>
            <a:off x="4124325" y="5864225"/>
            <a:ext cx="282575" cy="2841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4" name="椭圆 133"/>
          <p:cNvSpPr/>
          <p:nvPr/>
        </p:nvSpPr>
        <p:spPr>
          <a:xfrm rot="11047877" flipH="1">
            <a:off x="7205663" y="5405438"/>
            <a:ext cx="138112" cy="13811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5" name="椭圆 134"/>
          <p:cNvSpPr/>
          <p:nvPr/>
        </p:nvSpPr>
        <p:spPr>
          <a:xfrm>
            <a:off x="3779838" y="6300788"/>
            <a:ext cx="990600" cy="99060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36" name="椭圆 135"/>
          <p:cNvSpPr/>
          <p:nvPr/>
        </p:nvSpPr>
        <p:spPr>
          <a:xfrm>
            <a:off x="1812925" y="3538538"/>
            <a:ext cx="490538" cy="49053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1" name="椭圆 210"/>
          <p:cNvSpPr/>
          <p:nvPr/>
        </p:nvSpPr>
        <p:spPr>
          <a:xfrm flipH="1">
            <a:off x="11687175" y="2138363"/>
            <a:ext cx="444500" cy="4445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2" name="椭圆 211"/>
          <p:cNvSpPr/>
          <p:nvPr/>
        </p:nvSpPr>
        <p:spPr>
          <a:xfrm>
            <a:off x="-434975" y="2360613"/>
            <a:ext cx="627063" cy="6286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3" name="椭圆 212"/>
          <p:cNvSpPr/>
          <p:nvPr/>
        </p:nvSpPr>
        <p:spPr>
          <a:xfrm flipH="1">
            <a:off x="2444750" y="2798763"/>
            <a:ext cx="266700" cy="2682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4" name="椭圆 213"/>
          <p:cNvSpPr/>
          <p:nvPr/>
        </p:nvSpPr>
        <p:spPr>
          <a:xfrm rot="11047877" flipV="1">
            <a:off x="9999663" y="1350963"/>
            <a:ext cx="149225" cy="1492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5" name="椭圆 214"/>
          <p:cNvSpPr/>
          <p:nvPr/>
        </p:nvSpPr>
        <p:spPr>
          <a:xfrm flipH="1">
            <a:off x="2636838" y="4654550"/>
            <a:ext cx="601662" cy="6000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6" name="椭圆 215"/>
          <p:cNvSpPr/>
          <p:nvPr/>
        </p:nvSpPr>
        <p:spPr>
          <a:xfrm>
            <a:off x="2490788" y="5783263"/>
            <a:ext cx="382587" cy="38258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7" name="椭圆 216"/>
          <p:cNvSpPr/>
          <p:nvPr/>
        </p:nvSpPr>
        <p:spPr>
          <a:xfrm>
            <a:off x="7702550" y="4910138"/>
            <a:ext cx="638175" cy="6381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8" name="椭圆 217"/>
          <p:cNvSpPr/>
          <p:nvPr/>
        </p:nvSpPr>
        <p:spPr>
          <a:xfrm>
            <a:off x="9159875" y="4476750"/>
            <a:ext cx="541338" cy="542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19" name="椭圆 218"/>
          <p:cNvSpPr/>
          <p:nvPr/>
        </p:nvSpPr>
        <p:spPr>
          <a:xfrm>
            <a:off x="11637963" y="3808413"/>
            <a:ext cx="541337" cy="542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0" name="椭圆 219"/>
          <p:cNvSpPr/>
          <p:nvPr/>
        </p:nvSpPr>
        <p:spPr>
          <a:xfrm flipV="1">
            <a:off x="9682163" y="3733800"/>
            <a:ext cx="274637" cy="27622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1" name="椭圆 220"/>
          <p:cNvSpPr/>
          <p:nvPr/>
        </p:nvSpPr>
        <p:spPr>
          <a:xfrm>
            <a:off x="6561138" y="5537200"/>
            <a:ext cx="409575" cy="40957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pic>
        <p:nvPicPr>
          <p:cNvPr id="196" name="图片 195"/>
          <p:cNvPicPr>
            <a:picLocks noChangeAspect="1"/>
          </p:cNvPicPr>
          <p:nvPr/>
        </p:nvPicPr>
        <p:blipFill>
          <a:blip r:embed="rId2"/>
          <a:srcRect l="36905" t="33759" r="32570" b="22025"/>
          <a:stretch>
            <a:fillRect/>
          </a:stretch>
        </p:blipFill>
        <p:spPr>
          <a:xfrm rot="1501864">
            <a:off x="7973266" y="1354132"/>
            <a:ext cx="407562" cy="407562"/>
          </a:xfrm>
          <a:custGeom>
            <a:avLst/>
            <a:gdLst>
              <a:gd name="connsiteX0" fmla="*/ 588998 w 1177996"/>
              <a:gd name="connsiteY0" fmla="*/ 0 h 1177994"/>
              <a:gd name="connsiteX1" fmla="*/ 1177996 w 1177996"/>
              <a:gd name="connsiteY1" fmla="*/ 588997 h 1177994"/>
              <a:gd name="connsiteX2" fmla="*/ 588998 w 1177996"/>
              <a:gd name="connsiteY2" fmla="*/ 1177994 h 1177994"/>
              <a:gd name="connsiteX3" fmla="*/ 0 w 1177996"/>
              <a:gd name="connsiteY3" fmla="*/ 588997 h 1177994"/>
              <a:gd name="connsiteX4" fmla="*/ 588998 w 1177996"/>
              <a:gd name="connsiteY4" fmla="*/ 0 h 11779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77996" h="1177994">
                <a:moveTo>
                  <a:pt x="588998" y="0"/>
                </a:moveTo>
                <a:cubicBezTo>
                  <a:pt x="914293" y="0"/>
                  <a:pt x="1177996" y="263703"/>
                  <a:pt x="1177996" y="588997"/>
                </a:cubicBezTo>
                <a:cubicBezTo>
                  <a:pt x="1177996" y="914291"/>
                  <a:pt x="914293" y="1177994"/>
                  <a:pt x="588998" y="1177994"/>
                </a:cubicBezTo>
                <a:cubicBezTo>
                  <a:pt x="263703" y="1177994"/>
                  <a:pt x="0" y="914291"/>
                  <a:pt x="0" y="588997"/>
                </a:cubicBezTo>
                <a:cubicBezTo>
                  <a:pt x="0" y="263703"/>
                  <a:pt x="263703" y="0"/>
                  <a:pt x="588998" y="0"/>
                </a:cubicBezTo>
                <a:close/>
              </a:path>
            </a:pathLst>
          </a:custGeom>
        </p:spPr>
      </p:pic>
      <p:sp>
        <p:nvSpPr>
          <p:cNvPr id="197" name="椭圆 196"/>
          <p:cNvSpPr/>
          <p:nvPr/>
        </p:nvSpPr>
        <p:spPr>
          <a:xfrm>
            <a:off x="11261725" y="5419725"/>
            <a:ext cx="271463" cy="27146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8" name="椭圆 197"/>
          <p:cNvSpPr/>
          <p:nvPr/>
        </p:nvSpPr>
        <p:spPr>
          <a:xfrm flipV="1">
            <a:off x="11339513" y="6289675"/>
            <a:ext cx="276225" cy="2746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 name="组合 2"/>
          <p:cNvGrpSpPr/>
          <p:nvPr/>
        </p:nvGrpSpPr>
        <p:grpSpPr bwMode="auto">
          <a:xfrm>
            <a:off x="3579526" y="284450"/>
            <a:ext cx="5072002" cy="6033800"/>
            <a:chOff x="3554235" y="311531"/>
            <a:chExt cx="5070953" cy="6034369"/>
          </a:xfrm>
        </p:grpSpPr>
        <p:sp>
          <p:nvSpPr>
            <p:cNvPr id="210" name="任意多边形 209"/>
            <p:cNvSpPr/>
            <p:nvPr/>
          </p:nvSpPr>
          <p:spPr>
            <a:xfrm rot="13500000" flipH="1">
              <a:off x="3554204" y="311561"/>
              <a:ext cx="5071014" cy="5070953"/>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gradFill>
              <a:gsLst>
                <a:gs pos="0">
                  <a:srgbClr val="14CD68"/>
                </a:gs>
                <a:gs pos="100000">
                  <a:srgbClr val="0B6E38"/>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dirty="0"/>
            </a:p>
          </p:txBody>
        </p:sp>
        <p:cxnSp>
          <p:nvCxnSpPr>
            <p:cNvPr id="225" name="直接连接符 224"/>
            <p:cNvCxnSpPr/>
            <p:nvPr/>
          </p:nvCxnSpPr>
          <p:spPr>
            <a:xfrm>
              <a:off x="3759267" y="2427581"/>
              <a:ext cx="4637716" cy="0"/>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sp>
          <p:nvSpPr>
            <p:cNvPr id="28738" name="文本框 226"/>
            <p:cNvSpPr txBox="1">
              <a:spLocks noChangeArrowheads="1"/>
            </p:cNvSpPr>
            <p:nvPr/>
          </p:nvSpPr>
          <p:spPr bwMode="auto">
            <a:xfrm>
              <a:off x="3705810" y="1946236"/>
              <a:ext cx="1175079" cy="4617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eaLnBrk="1" hangingPunct="1">
                <a:lnSpc>
                  <a:spcPct val="100000"/>
                </a:lnSpc>
                <a:spcBef>
                  <a:spcPct val="0"/>
                </a:spcBef>
                <a:buFontTx/>
                <a:buNone/>
              </a:pPr>
              <a:r>
                <a:rPr lang="en-US" altLang="zh-CN" sz="2400" dirty="0">
                  <a:solidFill>
                    <a:schemeClr val="bg1"/>
                  </a:solidFill>
                  <a:latin typeface="Century Gothic" panose="020B0502020202020204" pitchFamily="34" charset="0"/>
                </a:rPr>
                <a:t>Thanks</a:t>
              </a:r>
              <a:endParaRPr lang="zh-CN" altLang="en-US" sz="2400" dirty="0">
                <a:solidFill>
                  <a:schemeClr val="bg1"/>
                </a:solidFill>
                <a:latin typeface="Century Gothic" panose="020B0502020202020204" pitchFamily="34" charset="0"/>
              </a:endParaRPr>
            </a:p>
          </p:txBody>
        </p:sp>
        <p:cxnSp>
          <p:nvCxnSpPr>
            <p:cNvPr id="229" name="直接连接符 228"/>
            <p:cNvCxnSpPr/>
            <p:nvPr/>
          </p:nvCxnSpPr>
          <p:spPr>
            <a:xfrm>
              <a:off x="3759267" y="2462509"/>
              <a:ext cx="2688669" cy="0"/>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32" name="直接连接符 231"/>
            <p:cNvCxnSpPr/>
            <p:nvPr/>
          </p:nvCxnSpPr>
          <p:spPr>
            <a:xfrm>
              <a:off x="3759267" y="3448440"/>
              <a:ext cx="4637716" cy="0"/>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cxnSp>
          <p:nvCxnSpPr>
            <p:cNvPr id="233" name="直接连接符 232"/>
            <p:cNvCxnSpPr/>
            <p:nvPr/>
          </p:nvCxnSpPr>
          <p:spPr>
            <a:xfrm>
              <a:off x="6939959" y="3511946"/>
              <a:ext cx="1457024" cy="0"/>
            </a:xfrm>
            <a:prstGeom prst="line">
              <a:avLst/>
            </a:prstGeom>
            <a:ln>
              <a:solidFill>
                <a:schemeClr val="accent1">
                  <a:lumMod val="40000"/>
                  <a:lumOff val="60000"/>
                </a:schemeClr>
              </a:solidFill>
            </a:ln>
          </p:spPr>
          <p:style>
            <a:lnRef idx="1">
              <a:schemeClr val="accent1"/>
            </a:lnRef>
            <a:fillRef idx="0">
              <a:schemeClr val="accent1"/>
            </a:fillRef>
            <a:effectRef idx="0">
              <a:schemeClr val="accent1"/>
            </a:effectRef>
            <a:fontRef idx="minor">
              <a:schemeClr val="tx1"/>
            </a:fontRef>
          </p:style>
        </p:cxnSp>
        <p:pic>
          <p:nvPicPr>
            <p:cNvPr id="349" name="图片 348"/>
            <p:cNvPicPr>
              <a:picLocks noChangeAspect="1"/>
            </p:cNvPicPr>
            <p:nvPr/>
          </p:nvPicPr>
          <p:blipFill>
            <a:blip r:embed="rId2"/>
            <a:srcRect l="35176"/>
            <a:stretch>
              <a:fillRect/>
            </a:stretch>
          </p:blipFill>
          <p:spPr>
            <a:xfrm>
              <a:off x="3759163" y="3582346"/>
              <a:ext cx="2276311" cy="2763554"/>
            </a:xfrm>
            <a:custGeom>
              <a:avLst/>
              <a:gdLst>
                <a:gd name="connsiteX0" fmla="*/ 0 w 2501639"/>
                <a:gd name="connsiteY0" fmla="*/ 0 h 3037113"/>
                <a:gd name="connsiteX1" fmla="*/ 2501639 w 2501639"/>
                <a:gd name="connsiteY1" fmla="*/ 0 h 3037113"/>
                <a:gd name="connsiteX2" fmla="*/ 2501639 w 2501639"/>
                <a:gd name="connsiteY2" fmla="*/ 3031844 h 3037113"/>
                <a:gd name="connsiteX3" fmla="*/ 2499610 w 2501639"/>
                <a:gd name="connsiteY3" fmla="*/ 3037113 h 3037113"/>
                <a:gd name="connsiteX4" fmla="*/ 2494398 w 2501639"/>
                <a:gd name="connsiteY4" fmla="*/ 3037113 h 3037113"/>
                <a:gd name="connsiteX5" fmla="*/ 2494398 w 2501639"/>
                <a:gd name="connsiteY5" fmla="*/ 2995749 h 3037113"/>
                <a:gd name="connsiteX6" fmla="*/ 2459527 w 2501639"/>
                <a:gd name="connsiteY6" fmla="*/ 2905197 h 3037113"/>
                <a:gd name="connsiteX7" fmla="*/ 717381 w 2501639"/>
                <a:gd name="connsiteY7" fmla="*/ 1444903 h 3037113"/>
                <a:gd name="connsiteX8" fmla="*/ 19111 w 2501639"/>
                <a:gd name="connsiteY8" fmla="*/ 132437 h 303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01639" h="3037113">
                  <a:moveTo>
                    <a:pt x="0" y="0"/>
                  </a:moveTo>
                  <a:lnTo>
                    <a:pt x="2501639" y="0"/>
                  </a:lnTo>
                  <a:lnTo>
                    <a:pt x="2501639" y="3031844"/>
                  </a:lnTo>
                  <a:lnTo>
                    <a:pt x="2499610" y="3037113"/>
                  </a:lnTo>
                  <a:lnTo>
                    <a:pt x="2494398" y="3037113"/>
                  </a:lnTo>
                  <a:lnTo>
                    <a:pt x="2494398" y="2995749"/>
                  </a:lnTo>
                  <a:lnTo>
                    <a:pt x="2459527" y="2905197"/>
                  </a:lnTo>
                  <a:cubicBezTo>
                    <a:pt x="2141873" y="2211741"/>
                    <a:pt x="1279306" y="2006828"/>
                    <a:pt x="717381" y="1444903"/>
                  </a:cubicBezTo>
                  <a:cubicBezTo>
                    <a:pt x="344970" y="1072492"/>
                    <a:pt x="112213" y="613311"/>
                    <a:pt x="19111" y="132437"/>
                  </a:cubicBezTo>
                  <a:close/>
                </a:path>
              </a:pathLst>
            </a:custGeom>
          </p:spPr>
        </p:pic>
      </p:grpSp>
      <p:sp>
        <p:nvSpPr>
          <p:cNvPr id="201" name="椭圆 200"/>
          <p:cNvSpPr/>
          <p:nvPr/>
        </p:nvSpPr>
        <p:spPr>
          <a:xfrm>
            <a:off x="8102600" y="1300163"/>
            <a:ext cx="477838" cy="47783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22" name="椭圆 221"/>
          <p:cNvSpPr/>
          <p:nvPr/>
        </p:nvSpPr>
        <p:spPr>
          <a:xfrm>
            <a:off x="3444875" y="3463925"/>
            <a:ext cx="676275" cy="67786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 name="文本框 1"/>
          <p:cNvSpPr txBox="1"/>
          <p:nvPr/>
        </p:nvSpPr>
        <p:spPr>
          <a:xfrm>
            <a:off x="4356100" y="2443681"/>
            <a:ext cx="3816397" cy="923330"/>
          </a:xfrm>
          <a:prstGeom prst="rect">
            <a:avLst/>
          </a:prstGeom>
          <a:noFill/>
        </p:spPr>
        <p:txBody>
          <a:bodyPr wrap="square" rtlCol="0">
            <a:spAutoFit/>
          </a:bodyPr>
          <a:lstStyle/>
          <a:p>
            <a:r>
              <a:rPr lang="zh-CN" altLang="en-US" sz="5400" dirty="0">
                <a:solidFill>
                  <a:schemeClr val="bg1"/>
                </a:solidFill>
                <a:latin typeface="微软雅黑" panose="020B0503020204020204" pitchFamily="34" charset="-122"/>
                <a:ea typeface="微软雅黑" panose="020B0503020204020204" pitchFamily="34" charset="-122"/>
              </a:rPr>
              <a:t>谢 谢 大 家</a:t>
            </a:r>
            <a:endParaRPr lang="en-US" sz="5400" dirty="0">
              <a:solidFill>
                <a:schemeClr val="bg1"/>
              </a:solidFill>
              <a:latin typeface="微软雅黑" panose="020B0503020204020204" pitchFamily="34" charset="-122"/>
              <a:ea typeface="微软雅黑" panose="020B0503020204020204" pitchFamily="34" charset="-122"/>
            </a:endParaRPr>
          </a:p>
        </p:txBody>
      </p:sp>
    </p:spTree>
  </p:cSld>
  <p:clrMapOvr>
    <a:masterClrMapping/>
  </p:clrMapOvr>
  <p:transition advTm="827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86"/>
                                        </p:tgtEl>
                                        <p:attrNameLst>
                                          <p:attrName>style.visibility</p:attrName>
                                        </p:attrNameLst>
                                      </p:cBhvr>
                                      <p:to>
                                        <p:strVal val="visible"/>
                                      </p:to>
                                    </p:set>
                                    <p:animEffect transition="in" filter="fade">
                                      <p:cBhvr>
                                        <p:cTn id="7" dur="500"/>
                                        <p:tgtEl>
                                          <p:spTgt spid="86"/>
                                        </p:tgtEl>
                                      </p:cBhvr>
                                    </p:animEffect>
                                    <p:anim calcmode="lin" valueType="num">
                                      <p:cBhvr>
                                        <p:cTn id="8" dur="500" fill="hold"/>
                                        <p:tgtEl>
                                          <p:spTgt spid="86"/>
                                        </p:tgtEl>
                                        <p:attrNameLst>
                                          <p:attrName>ppt_x</p:attrName>
                                        </p:attrNameLst>
                                      </p:cBhvr>
                                      <p:tavLst>
                                        <p:tav tm="0">
                                          <p:val>
                                            <p:strVal val="#ppt_x"/>
                                          </p:val>
                                        </p:tav>
                                        <p:tav tm="100000">
                                          <p:val>
                                            <p:strVal val="#ppt_x"/>
                                          </p:val>
                                        </p:tav>
                                      </p:tavLst>
                                    </p:anim>
                                    <p:anim calcmode="lin" valueType="num">
                                      <p:cBhvr>
                                        <p:cTn id="9" dur="500" fill="hold"/>
                                        <p:tgtEl>
                                          <p:spTgt spid="8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8"/>
                                        </p:tgtEl>
                                        <p:attrNameLst>
                                          <p:attrName>style.visibility</p:attrName>
                                        </p:attrNameLst>
                                      </p:cBhvr>
                                      <p:to>
                                        <p:strVal val="visible"/>
                                      </p:to>
                                    </p:set>
                                    <p:animEffect transition="in" filter="fade">
                                      <p:cBhvr>
                                        <p:cTn id="12" dur="500"/>
                                        <p:tgtEl>
                                          <p:spTgt spid="88"/>
                                        </p:tgtEl>
                                      </p:cBhvr>
                                    </p:animEffect>
                                    <p:anim calcmode="lin" valueType="num">
                                      <p:cBhvr>
                                        <p:cTn id="13" dur="500" fill="hold"/>
                                        <p:tgtEl>
                                          <p:spTgt spid="88"/>
                                        </p:tgtEl>
                                        <p:attrNameLst>
                                          <p:attrName>ppt_x</p:attrName>
                                        </p:attrNameLst>
                                      </p:cBhvr>
                                      <p:tavLst>
                                        <p:tav tm="0">
                                          <p:val>
                                            <p:strVal val="#ppt_x"/>
                                          </p:val>
                                        </p:tav>
                                        <p:tav tm="100000">
                                          <p:val>
                                            <p:strVal val="#ppt_x"/>
                                          </p:val>
                                        </p:tav>
                                      </p:tavLst>
                                    </p:anim>
                                    <p:anim calcmode="lin" valueType="num">
                                      <p:cBhvr>
                                        <p:cTn id="14" dur="500" fill="hold"/>
                                        <p:tgtEl>
                                          <p:spTgt spid="88"/>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9"/>
                                        </p:tgtEl>
                                        <p:attrNameLst>
                                          <p:attrName>style.visibility</p:attrName>
                                        </p:attrNameLst>
                                      </p:cBhvr>
                                      <p:to>
                                        <p:strVal val="visible"/>
                                      </p:to>
                                    </p:set>
                                    <p:animEffect transition="in" filter="fade">
                                      <p:cBhvr>
                                        <p:cTn id="17" dur="500"/>
                                        <p:tgtEl>
                                          <p:spTgt spid="89"/>
                                        </p:tgtEl>
                                      </p:cBhvr>
                                    </p:animEffect>
                                    <p:anim calcmode="lin" valueType="num">
                                      <p:cBhvr>
                                        <p:cTn id="18" dur="500" fill="hold"/>
                                        <p:tgtEl>
                                          <p:spTgt spid="89"/>
                                        </p:tgtEl>
                                        <p:attrNameLst>
                                          <p:attrName>ppt_x</p:attrName>
                                        </p:attrNameLst>
                                      </p:cBhvr>
                                      <p:tavLst>
                                        <p:tav tm="0">
                                          <p:val>
                                            <p:strVal val="#ppt_x"/>
                                          </p:val>
                                        </p:tav>
                                        <p:tav tm="100000">
                                          <p:val>
                                            <p:strVal val="#ppt_x"/>
                                          </p:val>
                                        </p:tav>
                                      </p:tavLst>
                                    </p:anim>
                                    <p:anim calcmode="lin" valueType="num">
                                      <p:cBhvr>
                                        <p:cTn id="19" dur="500" fill="hold"/>
                                        <p:tgtEl>
                                          <p:spTgt spid="8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90"/>
                                        </p:tgtEl>
                                        <p:attrNameLst>
                                          <p:attrName>style.visibility</p:attrName>
                                        </p:attrNameLst>
                                      </p:cBhvr>
                                      <p:to>
                                        <p:strVal val="visible"/>
                                      </p:to>
                                    </p:set>
                                    <p:animEffect transition="in" filter="fade">
                                      <p:cBhvr>
                                        <p:cTn id="22" dur="500"/>
                                        <p:tgtEl>
                                          <p:spTgt spid="90"/>
                                        </p:tgtEl>
                                      </p:cBhvr>
                                    </p:animEffect>
                                    <p:anim calcmode="lin" valueType="num">
                                      <p:cBhvr>
                                        <p:cTn id="23" dur="500" fill="hold"/>
                                        <p:tgtEl>
                                          <p:spTgt spid="90"/>
                                        </p:tgtEl>
                                        <p:attrNameLst>
                                          <p:attrName>ppt_x</p:attrName>
                                        </p:attrNameLst>
                                      </p:cBhvr>
                                      <p:tavLst>
                                        <p:tav tm="0">
                                          <p:val>
                                            <p:strVal val="#ppt_x"/>
                                          </p:val>
                                        </p:tav>
                                        <p:tav tm="100000">
                                          <p:val>
                                            <p:strVal val="#ppt_x"/>
                                          </p:val>
                                        </p:tav>
                                      </p:tavLst>
                                    </p:anim>
                                    <p:anim calcmode="lin" valueType="num">
                                      <p:cBhvr>
                                        <p:cTn id="24" dur="500" fill="hold"/>
                                        <p:tgtEl>
                                          <p:spTgt spid="90"/>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91"/>
                                        </p:tgtEl>
                                        <p:attrNameLst>
                                          <p:attrName>style.visibility</p:attrName>
                                        </p:attrNameLst>
                                      </p:cBhvr>
                                      <p:to>
                                        <p:strVal val="visible"/>
                                      </p:to>
                                    </p:set>
                                    <p:animEffect transition="in" filter="fade">
                                      <p:cBhvr>
                                        <p:cTn id="27" dur="500"/>
                                        <p:tgtEl>
                                          <p:spTgt spid="91"/>
                                        </p:tgtEl>
                                      </p:cBhvr>
                                    </p:animEffect>
                                    <p:anim calcmode="lin" valueType="num">
                                      <p:cBhvr>
                                        <p:cTn id="28" dur="500" fill="hold"/>
                                        <p:tgtEl>
                                          <p:spTgt spid="91"/>
                                        </p:tgtEl>
                                        <p:attrNameLst>
                                          <p:attrName>ppt_x</p:attrName>
                                        </p:attrNameLst>
                                      </p:cBhvr>
                                      <p:tavLst>
                                        <p:tav tm="0">
                                          <p:val>
                                            <p:strVal val="#ppt_x"/>
                                          </p:val>
                                        </p:tav>
                                        <p:tav tm="100000">
                                          <p:val>
                                            <p:strVal val="#ppt_x"/>
                                          </p:val>
                                        </p:tav>
                                      </p:tavLst>
                                    </p:anim>
                                    <p:anim calcmode="lin" valueType="num">
                                      <p:cBhvr>
                                        <p:cTn id="29" dur="500" fill="hold"/>
                                        <p:tgtEl>
                                          <p:spTgt spid="9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92"/>
                                        </p:tgtEl>
                                        <p:attrNameLst>
                                          <p:attrName>style.visibility</p:attrName>
                                        </p:attrNameLst>
                                      </p:cBhvr>
                                      <p:to>
                                        <p:strVal val="visible"/>
                                      </p:to>
                                    </p:set>
                                    <p:animEffect transition="in" filter="fade">
                                      <p:cBhvr>
                                        <p:cTn id="32" dur="500"/>
                                        <p:tgtEl>
                                          <p:spTgt spid="92"/>
                                        </p:tgtEl>
                                      </p:cBhvr>
                                    </p:animEffect>
                                    <p:anim calcmode="lin" valueType="num">
                                      <p:cBhvr>
                                        <p:cTn id="33" dur="500" fill="hold"/>
                                        <p:tgtEl>
                                          <p:spTgt spid="92"/>
                                        </p:tgtEl>
                                        <p:attrNameLst>
                                          <p:attrName>ppt_x</p:attrName>
                                        </p:attrNameLst>
                                      </p:cBhvr>
                                      <p:tavLst>
                                        <p:tav tm="0">
                                          <p:val>
                                            <p:strVal val="#ppt_x"/>
                                          </p:val>
                                        </p:tav>
                                        <p:tav tm="100000">
                                          <p:val>
                                            <p:strVal val="#ppt_x"/>
                                          </p:val>
                                        </p:tav>
                                      </p:tavLst>
                                    </p:anim>
                                    <p:anim calcmode="lin" valueType="num">
                                      <p:cBhvr>
                                        <p:cTn id="34" dur="500" fill="hold"/>
                                        <p:tgtEl>
                                          <p:spTgt spid="92"/>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93"/>
                                        </p:tgtEl>
                                        <p:attrNameLst>
                                          <p:attrName>style.visibility</p:attrName>
                                        </p:attrNameLst>
                                      </p:cBhvr>
                                      <p:to>
                                        <p:strVal val="visible"/>
                                      </p:to>
                                    </p:set>
                                    <p:animEffect transition="in" filter="fade">
                                      <p:cBhvr>
                                        <p:cTn id="37" dur="500"/>
                                        <p:tgtEl>
                                          <p:spTgt spid="93"/>
                                        </p:tgtEl>
                                      </p:cBhvr>
                                    </p:animEffect>
                                    <p:anim calcmode="lin" valueType="num">
                                      <p:cBhvr>
                                        <p:cTn id="38" dur="500" fill="hold"/>
                                        <p:tgtEl>
                                          <p:spTgt spid="93"/>
                                        </p:tgtEl>
                                        <p:attrNameLst>
                                          <p:attrName>ppt_x</p:attrName>
                                        </p:attrNameLst>
                                      </p:cBhvr>
                                      <p:tavLst>
                                        <p:tav tm="0">
                                          <p:val>
                                            <p:strVal val="#ppt_x"/>
                                          </p:val>
                                        </p:tav>
                                        <p:tav tm="100000">
                                          <p:val>
                                            <p:strVal val="#ppt_x"/>
                                          </p:val>
                                        </p:tav>
                                      </p:tavLst>
                                    </p:anim>
                                    <p:anim calcmode="lin" valueType="num">
                                      <p:cBhvr>
                                        <p:cTn id="39" dur="500" fill="hold"/>
                                        <p:tgtEl>
                                          <p:spTgt spid="93"/>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94"/>
                                        </p:tgtEl>
                                        <p:attrNameLst>
                                          <p:attrName>style.visibility</p:attrName>
                                        </p:attrNameLst>
                                      </p:cBhvr>
                                      <p:to>
                                        <p:strVal val="visible"/>
                                      </p:to>
                                    </p:set>
                                    <p:animEffect transition="in" filter="fade">
                                      <p:cBhvr>
                                        <p:cTn id="42" dur="500"/>
                                        <p:tgtEl>
                                          <p:spTgt spid="94"/>
                                        </p:tgtEl>
                                      </p:cBhvr>
                                    </p:animEffect>
                                    <p:anim calcmode="lin" valueType="num">
                                      <p:cBhvr>
                                        <p:cTn id="43" dur="500" fill="hold"/>
                                        <p:tgtEl>
                                          <p:spTgt spid="94"/>
                                        </p:tgtEl>
                                        <p:attrNameLst>
                                          <p:attrName>ppt_x</p:attrName>
                                        </p:attrNameLst>
                                      </p:cBhvr>
                                      <p:tavLst>
                                        <p:tav tm="0">
                                          <p:val>
                                            <p:strVal val="#ppt_x"/>
                                          </p:val>
                                        </p:tav>
                                        <p:tav tm="100000">
                                          <p:val>
                                            <p:strVal val="#ppt_x"/>
                                          </p:val>
                                        </p:tav>
                                      </p:tavLst>
                                    </p:anim>
                                    <p:anim calcmode="lin" valueType="num">
                                      <p:cBhvr>
                                        <p:cTn id="44" dur="500" fill="hold"/>
                                        <p:tgtEl>
                                          <p:spTgt spid="9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100"/>
                                  </p:stCondLst>
                                  <p:childTnLst>
                                    <p:set>
                                      <p:cBhvr>
                                        <p:cTn id="46" dur="1" fill="hold">
                                          <p:stCondLst>
                                            <p:cond delay="0"/>
                                          </p:stCondLst>
                                        </p:cTn>
                                        <p:tgtEl>
                                          <p:spTgt spid="95"/>
                                        </p:tgtEl>
                                        <p:attrNameLst>
                                          <p:attrName>style.visibility</p:attrName>
                                        </p:attrNameLst>
                                      </p:cBhvr>
                                      <p:to>
                                        <p:strVal val="visible"/>
                                      </p:to>
                                    </p:set>
                                    <p:animEffect transition="in" filter="fade">
                                      <p:cBhvr>
                                        <p:cTn id="47" dur="500"/>
                                        <p:tgtEl>
                                          <p:spTgt spid="95"/>
                                        </p:tgtEl>
                                      </p:cBhvr>
                                    </p:animEffect>
                                    <p:anim calcmode="lin" valueType="num">
                                      <p:cBhvr>
                                        <p:cTn id="48" dur="500" fill="hold"/>
                                        <p:tgtEl>
                                          <p:spTgt spid="95"/>
                                        </p:tgtEl>
                                        <p:attrNameLst>
                                          <p:attrName>ppt_x</p:attrName>
                                        </p:attrNameLst>
                                      </p:cBhvr>
                                      <p:tavLst>
                                        <p:tav tm="0">
                                          <p:val>
                                            <p:strVal val="#ppt_x"/>
                                          </p:val>
                                        </p:tav>
                                        <p:tav tm="100000">
                                          <p:val>
                                            <p:strVal val="#ppt_x"/>
                                          </p:val>
                                        </p:tav>
                                      </p:tavLst>
                                    </p:anim>
                                    <p:anim calcmode="lin" valueType="num">
                                      <p:cBhvr>
                                        <p:cTn id="49" dur="500" fill="hold"/>
                                        <p:tgtEl>
                                          <p:spTgt spid="95"/>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100"/>
                                  </p:stCondLst>
                                  <p:childTnLst>
                                    <p:set>
                                      <p:cBhvr>
                                        <p:cTn id="51" dur="1" fill="hold">
                                          <p:stCondLst>
                                            <p:cond delay="0"/>
                                          </p:stCondLst>
                                        </p:cTn>
                                        <p:tgtEl>
                                          <p:spTgt spid="96"/>
                                        </p:tgtEl>
                                        <p:attrNameLst>
                                          <p:attrName>style.visibility</p:attrName>
                                        </p:attrNameLst>
                                      </p:cBhvr>
                                      <p:to>
                                        <p:strVal val="visible"/>
                                      </p:to>
                                    </p:set>
                                    <p:animEffect transition="in" filter="fade">
                                      <p:cBhvr>
                                        <p:cTn id="52" dur="500"/>
                                        <p:tgtEl>
                                          <p:spTgt spid="96"/>
                                        </p:tgtEl>
                                      </p:cBhvr>
                                    </p:animEffect>
                                    <p:anim calcmode="lin" valueType="num">
                                      <p:cBhvr>
                                        <p:cTn id="53" dur="500" fill="hold"/>
                                        <p:tgtEl>
                                          <p:spTgt spid="96"/>
                                        </p:tgtEl>
                                        <p:attrNameLst>
                                          <p:attrName>ppt_x</p:attrName>
                                        </p:attrNameLst>
                                      </p:cBhvr>
                                      <p:tavLst>
                                        <p:tav tm="0">
                                          <p:val>
                                            <p:strVal val="#ppt_x"/>
                                          </p:val>
                                        </p:tav>
                                        <p:tav tm="100000">
                                          <p:val>
                                            <p:strVal val="#ppt_x"/>
                                          </p:val>
                                        </p:tav>
                                      </p:tavLst>
                                    </p:anim>
                                    <p:anim calcmode="lin" valueType="num">
                                      <p:cBhvr>
                                        <p:cTn id="54" dur="500" fill="hold"/>
                                        <p:tgtEl>
                                          <p:spTgt spid="96"/>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100"/>
                                  </p:stCondLst>
                                  <p:childTnLst>
                                    <p:set>
                                      <p:cBhvr>
                                        <p:cTn id="56" dur="1" fill="hold">
                                          <p:stCondLst>
                                            <p:cond delay="0"/>
                                          </p:stCondLst>
                                        </p:cTn>
                                        <p:tgtEl>
                                          <p:spTgt spid="98"/>
                                        </p:tgtEl>
                                        <p:attrNameLst>
                                          <p:attrName>style.visibility</p:attrName>
                                        </p:attrNameLst>
                                      </p:cBhvr>
                                      <p:to>
                                        <p:strVal val="visible"/>
                                      </p:to>
                                    </p:set>
                                    <p:animEffect transition="in" filter="fade">
                                      <p:cBhvr>
                                        <p:cTn id="57" dur="500"/>
                                        <p:tgtEl>
                                          <p:spTgt spid="98"/>
                                        </p:tgtEl>
                                      </p:cBhvr>
                                    </p:animEffect>
                                    <p:anim calcmode="lin" valueType="num">
                                      <p:cBhvr>
                                        <p:cTn id="58" dur="500" fill="hold"/>
                                        <p:tgtEl>
                                          <p:spTgt spid="98"/>
                                        </p:tgtEl>
                                        <p:attrNameLst>
                                          <p:attrName>ppt_x</p:attrName>
                                        </p:attrNameLst>
                                      </p:cBhvr>
                                      <p:tavLst>
                                        <p:tav tm="0">
                                          <p:val>
                                            <p:strVal val="#ppt_x"/>
                                          </p:val>
                                        </p:tav>
                                        <p:tav tm="100000">
                                          <p:val>
                                            <p:strVal val="#ppt_x"/>
                                          </p:val>
                                        </p:tav>
                                      </p:tavLst>
                                    </p:anim>
                                    <p:anim calcmode="lin" valueType="num">
                                      <p:cBhvr>
                                        <p:cTn id="59" dur="500" fill="hold"/>
                                        <p:tgtEl>
                                          <p:spTgt spid="98"/>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100"/>
                                  </p:stCondLst>
                                  <p:childTnLst>
                                    <p:set>
                                      <p:cBhvr>
                                        <p:cTn id="61" dur="1" fill="hold">
                                          <p:stCondLst>
                                            <p:cond delay="0"/>
                                          </p:stCondLst>
                                        </p:cTn>
                                        <p:tgtEl>
                                          <p:spTgt spid="99"/>
                                        </p:tgtEl>
                                        <p:attrNameLst>
                                          <p:attrName>style.visibility</p:attrName>
                                        </p:attrNameLst>
                                      </p:cBhvr>
                                      <p:to>
                                        <p:strVal val="visible"/>
                                      </p:to>
                                    </p:set>
                                    <p:animEffect transition="in" filter="fade">
                                      <p:cBhvr>
                                        <p:cTn id="62" dur="500"/>
                                        <p:tgtEl>
                                          <p:spTgt spid="99"/>
                                        </p:tgtEl>
                                      </p:cBhvr>
                                    </p:animEffect>
                                    <p:anim calcmode="lin" valueType="num">
                                      <p:cBhvr>
                                        <p:cTn id="63" dur="500" fill="hold"/>
                                        <p:tgtEl>
                                          <p:spTgt spid="99"/>
                                        </p:tgtEl>
                                        <p:attrNameLst>
                                          <p:attrName>ppt_x</p:attrName>
                                        </p:attrNameLst>
                                      </p:cBhvr>
                                      <p:tavLst>
                                        <p:tav tm="0">
                                          <p:val>
                                            <p:strVal val="#ppt_x"/>
                                          </p:val>
                                        </p:tav>
                                        <p:tav tm="100000">
                                          <p:val>
                                            <p:strVal val="#ppt_x"/>
                                          </p:val>
                                        </p:tav>
                                      </p:tavLst>
                                    </p:anim>
                                    <p:anim calcmode="lin" valueType="num">
                                      <p:cBhvr>
                                        <p:cTn id="64" dur="500" fill="hold"/>
                                        <p:tgtEl>
                                          <p:spTgt spid="99"/>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100"/>
                                  </p:stCondLst>
                                  <p:childTnLst>
                                    <p:set>
                                      <p:cBhvr>
                                        <p:cTn id="66" dur="1" fill="hold">
                                          <p:stCondLst>
                                            <p:cond delay="0"/>
                                          </p:stCondLst>
                                        </p:cTn>
                                        <p:tgtEl>
                                          <p:spTgt spid="100"/>
                                        </p:tgtEl>
                                        <p:attrNameLst>
                                          <p:attrName>style.visibility</p:attrName>
                                        </p:attrNameLst>
                                      </p:cBhvr>
                                      <p:to>
                                        <p:strVal val="visible"/>
                                      </p:to>
                                    </p:set>
                                    <p:animEffect transition="in" filter="fade">
                                      <p:cBhvr>
                                        <p:cTn id="67" dur="500"/>
                                        <p:tgtEl>
                                          <p:spTgt spid="100"/>
                                        </p:tgtEl>
                                      </p:cBhvr>
                                    </p:animEffect>
                                    <p:anim calcmode="lin" valueType="num">
                                      <p:cBhvr>
                                        <p:cTn id="68" dur="500" fill="hold"/>
                                        <p:tgtEl>
                                          <p:spTgt spid="100"/>
                                        </p:tgtEl>
                                        <p:attrNameLst>
                                          <p:attrName>ppt_x</p:attrName>
                                        </p:attrNameLst>
                                      </p:cBhvr>
                                      <p:tavLst>
                                        <p:tav tm="0">
                                          <p:val>
                                            <p:strVal val="#ppt_x"/>
                                          </p:val>
                                        </p:tav>
                                        <p:tav tm="100000">
                                          <p:val>
                                            <p:strVal val="#ppt_x"/>
                                          </p:val>
                                        </p:tav>
                                      </p:tavLst>
                                    </p:anim>
                                    <p:anim calcmode="lin" valueType="num">
                                      <p:cBhvr>
                                        <p:cTn id="69" dur="500" fill="hold"/>
                                        <p:tgtEl>
                                          <p:spTgt spid="100"/>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100"/>
                                  </p:stCondLst>
                                  <p:childTnLst>
                                    <p:set>
                                      <p:cBhvr>
                                        <p:cTn id="71" dur="1" fill="hold">
                                          <p:stCondLst>
                                            <p:cond delay="0"/>
                                          </p:stCondLst>
                                        </p:cTn>
                                        <p:tgtEl>
                                          <p:spTgt spid="101"/>
                                        </p:tgtEl>
                                        <p:attrNameLst>
                                          <p:attrName>style.visibility</p:attrName>
                                        </p:attrNameLst>
                                      </p:cBhvr>
                                      <p:to>
                                        <p:strVal val="visible"/>
                                      </p:to>
                                    </p:set>
                                    <p:animEffect transition="in" filter="fade">
                                      <p:cBhvr>
                                        <p:cTn id="72" dur="500"/>
                                        <p:tgtEl>
                                          <p:spTgt spid="101"/>
                                        </p:tgtEl>
                                      </p:cBhvr>
                                    </p:animEffect>
                                    <p:anim calcmode="lin" valueType="num">
                                      <p:cBhvr>
                                        <p:cTn id="73" dur="500" fill="hold"/>
                                        <p:tgtEl>
                                          <p:spTgt spid="101"/>
                                        </p:tgtEl>
                                        <p:attrNameLst>
                                          <p:attrName>ppt_x</p:attrName>
                                        </p:attrNameLst>
                                      </p:cBhvr>
                                      <p:tavLst>
                                        <p:tav tm="0">
                                          <p:val>
                                            <p:strVal val="#ppt_x"/>
                                          </p:val>
                                        </p:tav>
                                        <p:tav tm="100000">
                                          <p:val>
                                            <p:strVal val="#ppt_x"/>
                                          </p:val>
                                        </p:tav>
                                      </p:tavLst>
                                    </p:anim>
                                    <p:anim calcmode="lin" valueType="num">
                                      <p:cBhvr>
                                        <p:cTn id="74" dur="500" fill="hold"/>
                                        <p:tgtEl>
                                          <p:spTgt spid="101"/>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100"/>
                                  </p:stCondLst>
                                  <p:childTnLst>
                                    <p:set>
                                      <p:cBhvr>
                                        <p:cTn id="76" dur="1" fill="hold">
                                          <p:stCondLst>
                                            <p:cond delay="0"/>
                                          </p:stCondLst>
                                        </p:cTn>
                                        <p:tgtEl>
                                          <p:spTgt spid="102"/>
                                        </p:tgtEl>
                                        <p:attrNameLst>
                                          <p:attrName>style.visibility</p:attrName>
                                        </p:attrNameLst>
                                      </p:cBhvr>
                                      <p:to>
                                        <p:strVal val="visible"/>
                                      </p:to>
                                    </p:set>
                                    <p:animEffect transition="in" filter="fade">
                                      <p:cBhvr>
                                        <p:cTn id="77" dur="500"/>
                                        <p:tgtEl>
                                          <p:spTgt spid="102"/>
                                        </p:tgtEl>
                                      </p:cBhvr>
                                    </p:animEffect>
                                    <p:anim calcmode="lin" valueType="num">
                                      <p:cBhvr>
                                        <p:cTn id="78" dur="500" fill="hold"/>
                                        <p:tgtEl>
                                          <p:spTgt spid="102"/>
                                        </p:tgtEl>
                                        <p:attrNameLst>
                                          <p:attrName>ppt_x</p:attrName>
                                        </p:attrNameLst>
                                      </p:cBhvr>
                                      <p:tavLst>
                                        <p:tav tm="0">
                                          <p:val>
                                            <p:strVal val="#ppt_x"/>
                                          </p:val>
                                        </p:tav>
                                        <p:tav tm="100000">
                                          <p:val>
                                            <p:strVal val="#ppt_x"/>
                                          </p:val>
                                        </p:tav>
                                      </p:tavLst>
                                    </p:anim>
                                    <p:anim calcmode="lin" valueType="num">
                                      <p:cBhvr>
                                        <p:cTn id="79" dur="500" fill="hold"/>
                                        <p:tgtEl>
                                          <p:spTgt spid="102"/>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400"/>
                                  </p:stCondLst>
                                  <p:childTnLst>
                                    <p:set>
                                      <p:cBhvr>
                                        <p:cTn id="81" dur="1" fill="hold">
                                          <p:stCondLst>
                                            <p:cond delay="0"/>
                                          </p:stCondLst>
                                        </p:cTn>
                                        <p:tgtEl>
                                          <p:spTgt spid="103"/>
                                        </p:tgtEl>
                                        <p:attrNameLst>
                                          <p:attrName>style.visibility</p:attrName>
                                        </p:attrNameLst>
                                      </p:cBhvr>
                                      <p:to>
                                        <p:strVal val="visible"/>
                                      </p:to>
                                    </p:set>
                                    <p:animEffect transition="in" filter="fade">
                                      <p:cBhvr>
                                        <p:cTn id="82" dur="500"/>
                                        <p:tgtEl>
                                          <p:spTgt spid="103"/>
                                        </p:tgtEl>
                                      </p:cBhvr>
                                    </p:animEffect>
                                    <p:anim calcmode="lin" valueType="num">
                                      <p:cBhvr>
                                        <p:cTn id="83" dur="500" fill="hold"/>
                                        <p:tgtEl>
                                          <p:spTgt spid="103"/>
                                        </p:tgtEl>
                                        <p:attrNameLst>
                                          <p:attrName>ppt_x</p:attrName>
                                        </p:attrNameLst>
                                      </p:cBhvr>
                                      <p:tavLst>
                                        <p:tav tm="0">
                                          <p:val>
                                            <p:strVal val="#ppt_x"/>
                                          </p:val>
                                        </p:tav>
                                        <p:tav tm="100000">
                                          <p:val>
                                            <p:strVal val="#ppt_x"/>
                                          </p:val>
                                        </p:tav>
                                      </p:tavLst>
                                    </p:anim>
                                    <p:anim calcmode="lin" valueType="num">
                                      <p:cBhvr>
                                        <p:cTn id="84" dur="500" fill="hold"/>
                                        <p:tgtEl>
                                          <p:spTgt spid="103"/>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400"/>
                                  </p:stCondLst>
                                  <p:childTnLst>
                                    <p:set>
                                      <p:cBhvr>
                                        <p:cTn id="86" dur="1" fill="hold">
                                          <p:stCondLst>
                                            <p:cond delay="0"/>
                                          </p:stCondLst>
                                        </p:cTn>
                                        <p:tgtEl>
                                          <p:spTgt spid="104"/>
                                        </p:tgtEl>
                                        <p:attrNameLst>
                                          <p:attrName>style.visibility</p:attrName>
                                        </p:attrNameLst>
                                      </p:cBhvr>
                                      <p:to>
                                        <p:strVal val="visible"/>
                                      </p:to>
                                    </p:set>
                                    <p:animEffect transition="in" filter="fade">
                                      <p:cBhvr>
                                        <p:cTn id="87" dur="500"/>
                                        <p:tgtEl>
                                          <p:spTgt spid="104"/>
                                        </p:tgtEl>
                                      </p:cBhvr>
                                    </p:animEffect>
                                    <p:anim calcmode="lin" valueType="num">
                                      <p:cBhvr>
                                        <p:cTn id="88" dur="500" fill="hold"/>
                                        <p:tgtEl>
                                          <p:spTgt spid="104"/>
                                        </p:tgtEl>
                                        <p:attrNameLst>
                                          <p:attrName>ppt_x</p:attrName>
                                        </p:attrNameLst>
                                      </p:cBhvr>
                                      <p:tavLst>
                                        <p:tav tm="0">
                                          <p:val>
                                            <p:strVal val="#ppt_x"/>
                                          </p:val>
                                        </p:tav>
                                        <p:tav tm="100000">
                                          <p:val>
                                            <p:strVal val="#ppt_x"/>
                                          </p:val>
                                        </p:tav>
                                      </p:tavLst>
                                    </p:anim>
                                    <p:anim calcmode="lin" valueType="num">
                                      <p:cBhvr>
                                        <p:cTn id="89" dur="500" fill="hold"/>
                                        <p:tgtEl>
                                          <p:spTgt spid="104"/>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400"/>
                                  </p:stCondLst>
                                  <p:childTnLst>
                                    <p:set>
                                      <p:cBhvr>
                                        <p:cTn id="91" dur="1" fill="hold">
                                          <p:stCondLst>
                                            <p:cond delay="0"/>
                                          </p:stCondLst>
                                        </p:cTn>
                                        <p:tgtEl>
                                          <p:spTgt spid="105"/>
                                        </p:tgtEl>
                                        <p:attrNameLst>
                                          <p:attrName>style.visibility</p:attrName>
                                        </p:attrNameLst>
                                      </p:cBhvr>
                                      <p:to>
                                        <p:strVal val="visible"/>
                                      </p:to>
                                    </p:set>
                                    <p:animEffect transition="in" filter="fade">
                                      <p:cBhvr>
                                        <p:cTn id="92" dur="500"/>
                                        <p:tgtEl>
                                          <p:spTgt spid="105"/>
                                        </p:tgtEl>
                                      </p:cBhvr>
                                    </p:animEffect>
                                    <p:anim calcmode="lin" valueType="num">
                                      <p:cBhvr>
                                        <p:cTn id="93" dur="500" fill="hold"/>
                                        <p:tgtEl>
                                          <p:spTgt spid="105"/>
                                        </p:tgtEl>
                                        <p:attrNameLst>
                                          <p:attrName>ppt_x</p:attrName>
                                        </p:attrNameLst>
                                      </p:cBhvr>
                                      <p:tavLst>
                                        <p:tav tm="0">
                                          <p:val>
                                            <p:strVal val="#ppt_x"/>
                                          </p:val>
                                        </p:tav>
                                        <p:tav tm="100000">
                                          <p:val>
                                            <p:strVal val="#ppt_x"/>
                                          </p:val>
                                        </p:tav>
                                      </p:tavLst>
                                    </p:anim>
                                    <p:anim calcmode="lin" valueType="num">
                                      <p:cBhvr>
                                        <p:cTn id="94" dur="500" fill="hold"/>
                                        <p:tgtEl>
                                          <p:spTgt spid="10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400"/>
                                  </p:stCondLst>
                                  <p:childTnLst>
                                    <p:set>
                                      <p:cBhvr>
                                        <p:cTn id="96" dur="1" fill="hold">
                                          <p:stCondLst>
                                            <p:cond delay="0"/>
                                          </p:stCondLst>
                                        </p:cTn>
                                        <p:tgtEl>
                                          <p:spTgt spid="106"/>
                                        </p:tgtEl>
                                        <p:attrNameLst>
                                          <p:attrName>style.visibility</p:attrName>
                                        </p:attrNameLst>
                                      </p:cBhvr>
                                      <p:to>
                                        <p:strVal val="visible"/>
                                      </p:to>
                                    </p:set>
                                    <p:animEffect transition="in" filter="fade">
                                      <p:cBhvr>
                                        <p:cTn id="97" dur="500"/>
                                        <p:tgtEl>
                                          <p:spTgt spid="106"/>
                                        </p:tgtEl>
                                      </p:cBhvr>
                                    </p:animEffect>
                                    <p:anim calcmode="lin" valueType="num">
                                      <p:cBhvr>
                                        <p:cTn id="98" dur="500" fill="hold"/>
                                        <p:tgtEl>
                                          <p:spTgt spid="106"/>
                                        </p:tgtEl>
                                        <p:attrNameLst>
                                          <p:attrName>ppt_x</p:attrName>
                                        </p:attrNameLst>
                                      </p:cBhvr>
                                      <p:tavLst>
                                        <p:tav tm="0">
                                          <p:val>
                                            <p:strVal val="#ppt_x"/>
                                          </p:val>
                                        </p:tav>
                                        <p:tav tm="100000">
                                          <p:val>
                                            <p:strVal val="#ppt_x"/>
                                          </p:val>
                                        </p:tav>
                                      </p:tavLst>
                                    </p:anim>
                                    <p:anim calcmode="lin" valueType="num">
                                      <p:cBhvr>
                                        <p:cTn id="99" dur="500" fill="hold"/>
                                        <p:tgtEl>
                                          <p:spTgt spid="106"/>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400"/>
                                  </p:stCondLst>
                                  <p:childTnLst>
                                    <p:set>
                                      <p:cBhvr>
                                        <p:cTn id="101" dur="1" fill="hold">
                                          <p:stCondLst>
                                            <p:cond delay="0"/>
                                          </p:stCondLst>
                                        </p:cTn>
                                        <p:tgtEl>
                                          <p:spTgt spid="107"/>
                                        </p:tgtEl>
                                        <p:attrNameLst>
                                          <p:attrName>style.visibility</p:attrName>
                                        </p:attrNameLst>
                                      </p:cBhvr>
                                      <p:to>
                                        <p:strVal val="visible"/>
                                      </p:to>
                                    </p:set>
                                    <p:animEffect transition="in" filter="fade">
                                      <p:cBhvr>
                                        <p:cTn id="102" dur="500"/>
                                        <p:tgtEl>
                                          <p:spTgt spid="107"/>
                                        </p:tgtEl>
                                      </p:cBhvr>
                                    </p:animEffect>
                                    <p:anim calcmode="lin" valueType="num">
                                      <p:cBhvr>
                                        <p:cTn id="103" dur="500" fill="hold"/>
                                        <p:tgtEl>
                                          <p:spTgt spid="107"/>
                                        </p:tgtEl>
                                        <p:attrNameLst>
                                          <p:attrName>ppt_x</p:attrName>
                                        </p:attrNameLst>
                                      </p:cBhvr>
                                      <p:tavLst>
                                        <p:tav tm="0">
                                          <p:val>
                                            <p:strVal val="#ppt_x"/>
                                          </p:val>
                                        </p:tav>
                                        <p:tav tm="100000">
                                          <p:val>
                                            <p:strVal val="#ppt_x"/>
                                          </p:val>
                                        </p:tav>
                                      </p:tavLst>
                                    </p:anim>
                                    <p:anim calcmode="lin" valueType="num">
                                      <p:cBhvr>
                                        <p:cTn id="104" dur="500" fill="hold"/>
                                        <p:tgtEl>
                                          <p:spTgt spid="10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300"/>
                                  </p:stCondLst>
                                  <p:childTnLst>
                                    <p:set>
                                      <p:cBhvr>
                                        <p:cTn id="106" dur="1" fill="hold">
                                          <p:stCondLst>
                                            <p:cond delay="0"/>
                                          </p:stCondLst>
                                        </p:cTn>
                                        <p:tgtEl>
                                          <p:spTgt spid="108"/>
                                        </p:tgtEl>
                                        <p:attrNameLst>
                                          <p:attrName>style.visibility</p:attrName>
                                        </p:attrNameLst>
                                      </p:cBhvr>
                                      <p:to>
                                        <p:strVal val="visible"/>
                                      </p:to>
                                    </p:set>
                                    <p:animEffect transition="in" filter="fade">
                                      <p:cBhvr>
                                        <p:cTn id="107" dur="500"/>
                                        <p:tgtEl>
                                          <p:spTgt spid="108"/>
                                        </p:tgtEl>
                                      </p:cBhvr>
                                    </p:animEffect>
                                    <p:anim calcmode="lin" valueType="num">
                                      <p:cBhvr>
                                        <p:cTn id="108" dur="500" fill="hold"/>
                                        <p:tgtEl>
                                          <p:spTgt spid="108"/>
                                        </p:tgtEl>
                                        <p:attrNameLst>
                                          <p:attrName>ppt_x</p:attrName>
                                        </p:attrNameLst>
                                      </p:cBhvr>
                                      <p:tavLst>
                                        <p:tav tm="0">
                                          <p:val>
                                            <p:strVal val="#ppt_x"/>
                                          </p:val>
                                        </p:tav>
                                        <p:tav tm="100000">
                                          <p:val>
                                            <p:strVal val="#ppt_x"/>
                                          </p:val>
                                        </p:tav>
                                      </p:tavLst>
                                    </p:anim>
                                    <p:anim calcmode="lin" valueType="num">
                                      <p:cBhvr>
                                        <p:cTn id="109" dur="500" fill="hold"/>
                                        <p:tgtEl>
                                          <p:spTgt spid="108"/>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300"/>
                                  </p:stCondLst>
                                  <p:childTnLst>
                                    <p:set>
                                      <p:cBhvr>
                                        <p:cTn id="111" dur="1" fill="hold">
                                          <p:stCondLst>
                                            <p:cond delay="0"/>
                                          </p:stCondLst>
                                        </p:cTn>
                                        <p:tgtEl>
                                          <p:spTgt spid="109"/>
                                        </p:tgtEl>
                                        <p:attrNameLst>
                                          <p:attrName>style.visibility</p:attrName>
                                        </p:attrNameLst>
                                      </p:cBhvr>
                                      <p:to>
                                        <p:strVal val="visible"/>
                                      </p:to>
                                    </p:set>
                                    <p:animEffect transition="in" filter="fade">
                                      <p:cBhvr>
                                        <p:cTn id="112" dur="500"/>
                                        <p:tgtEl>
                                          <p:spTgt spid="109"/>
                                        </p:tgtEl>
                                      </p:cBhvr>
                                    </p:animEffect>
                                    <p:anim calcmode="lin" valueType="num">
                                      <p:cBhvr>
                                        <p:cTn id="113" dur="500" fill="hold"/>
                                        <p:tgtEl>
                                          <p:spTgt spid="109"/>
                                        </p:tgtEl>
                                        <p:attrNameLst>
                                          <p:attrName>ppt_x</p:attrName>
                                        </p:attrNameLst>
                                      </p:cBhvr>
                                      <p:tavLst>
                                        <p:tav tm="0">
                                          <p:val>
                                            <p:strVal val="#ppt_x"/>
                                          </p:val>
                                        </p:tav>
                                        <p:tav tm="100000">
                                          <p:val>
                                            <p:strVal val="#ppt_x"/>
                                          </p:val>
                                        </p:tav>
                                      </p:tavLst>
                                    </p:anim>
                                    <p:anim calcmode="lin" valueType="num">
                                      <p:cBhvr>
                                        <p:cTn id="114" dur="500" fill="hold"/>
                                        <p:tgtEl>
                                          <p:spTgt spid="10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300"/>
                                  </p:stCondLst>
                                  <p:childTnLst>
                                    <p:set>
                                      <p:cBhvr>
                                        <p:cTn id="116" dur="1" fill="hold">
                                          <p:stCondLst>
                                            <p:cond delay="0"/>
                                          </p:stCondLst>
                                        </p:cTn>
                                        <p:tgtEl>
                                          <p:spTgt spid="110"/>
                                        </p:tgtEl>
                                        <p:attrNameLst>
                                          <p:attrName>style.visibility</p:attrName>
                                        </p:attrNameLst>
                                      </p:cBhvr>
                                      <p:to>
                                        <p:strVal val="visible"/>
                                      </p:to>
                                    </p:set>
                                    <p:animEffect transition="in" filter="fade">
                                      <p:cBhvr>
                                        <p:cTn id="117" dur="500"/>
                                        <p:tgtEl>
                                          <p:spTgt spid="110"/>
                                        </p:tgtEl>
                                      </p:cBhvr>
                                    </p:animEffect>
                                    <p:anim calcmode="lin" valueType="num">
                                      <p:cBhvr>
                                        <p:cTn id="118" dur="500" fill="hold"/>
                                        <p:tgtEl>
                                          <p:spTgt spid="110"/>
                                        </p:tgtEl>
                                        <p:attrNameLst>
                                          <p:attrName>ppt_x</p:attrName>
                                        </p:attrNameLst>
                                      </p:cBhvr>
                                      <p:tavLst>
                                        <p:tav tm="0">
                                          <p:val>
                                            <p:strVal val="#ppt_x"/>
                                          </p:val>
                                        </p:tav>
                                        <p:tav tm="100000">
                                          <p:val>
                                            <p:strVal val="#ppt_x"/>
                                          </p:val>
                                        </p:tav>
                                      </p:tavLst>
                                    </p:anim>
                                    <p:anim calcmode="lin" valueType="num">
                                      <p:cBhvr>
                                        <p:cTn id="119" dur="500" fill="hold"/>
                                        <p:tgtEl>
                                          <p:spTgt spid="11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300"/>
                                  </p:stCondLst>
                                  <p:childTnLst>
                                    <p:set>
                                      <p:cBhvr>
                                        <p:cTn id="121" dur="1" fill="hold">
                                          <p:stCondLst>
                                            <p:cond delay="0"/>
                                          </p:stCondLst>
                                        </p:cTn>
                                        <p:tgtEl>
                                          <p:spTgt spid="111"/>
                                        </p:tgtEl>
                                        <p:attrNameLst>
                                          <p:attrName>style.visibility</p:attrName>
                                        </p:attrNameLst>
                                      </p:cBhvr>
                                      <p:to>
                                        <p:strVal val="visible"/>
                                      </p:to>
                                    </p:set>
                                    <p:animEffect transition="in" filter="fade">
                                      <p:cBhvr>
                                        <p:cTn id="122" dur="500"/>
                                        <p:tgtEl>
                                          <p:spTgt spid="111"/>
                                        </p:tgtEl>
                                      </p:cBhvr>
                                    </p:animEffect>
                                    <p:anim calcmode="lin" valueType="num">
                                      <p:cBhvr>
                                        <p:cTn id="123" dur="500" fill="hold"/>
                                        <p:tgtEl>
                                          <p:spTgt spid="111"/>
                                        </p:tgtEl>
                                        <p:attrNameLst>
                                          <p:attrName>ppt_x</p:attrName>
                                        </p:attrNameLst>
                                      </p:cBhvr>
                                      <p:tavLst>
                                        <p:tav tm="0">
                                          <p:val>
                                            <p:strVal val="#ppt_x"/>
                                          </p:val>
                                        </p:tav>
                                        <p:tav tm="100000">
                                          <p:val>
                                            <p:strVal val="#ppt_x"/>
                                          </p:val>
                                        </p:tav>
                                      </p:tavLst>
                                    </p:anim>
                                    <p:anim calcmode="lin" valueType="num">
                                      <p:cBhvr>
                                        <p:cTn id="124" dur="500" fill="hold"/>
                                        <p:tgtEl>
                                          <p:spTgt spid="111"/>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300"/>
                                  </p:stCondLst>
                                  <p:childTnLst>
                                    <p:set>
                                      <p:cBhvr>
                                        <p:cTn id="126" dur="1" fill="hold">
                                          <p:stCondLst>
                                            <p:cond delay="0"/>
                                          </p:stCondLst>
                                        </p:cTn>
                                        <p:tgtEl>
                                          <p:spTgt spid="112"/>
                                        </p:tgtEl>
                                        <p:attrNameLst>
                                          <p:attrName>style.visibility</p:attrName>
                                        </p:attrNameLst>
                                      </p:cBhvr>
                                      <p:to>
                                        <p:strVal val="visible"/>
                                      </p:to>
                                    </p:set>
                                    <p:animEffect transition="in" filter="fade">
                                      <p:cBhvr>
                                        <p:cTn id="127" dur="500"/>
                                        <p:tgtEl>
                                          <p:spTgt spid="112"/>
                                        </p:tgtEl>
                                      </p:cBhvr>
                                    </p:animEffect>
                                    <p:anim calcmode="lin" valueType="num">
                                      <p:cBhvr>
                                        <p:cTn id="128" dur="500" fill="hold"/>
                                        <p:tgtEl>
                                          <p:spTgt spid="112"/>
                                        </p:tgtEl>
                                        <p:attrNameLst>
                                          <p:attrName>ppt_x</p:attrName>
                                        </p:attrNameLst>
                                      </p:cBhvr>
                                      <p:tavLst>
                                        <p:tav tm="0">
                                          <p:val>
                                            <p:strVal val="#ppt_x"/>
                                          </p:val>
                                        </p:tav>
                                        <p:tav tm="100000">
                                          <p:val>
                                            <p:strVal val="#ppt_x"/>
                                          </p:val>
                                        </p:tav>
                                      </p:tavLst>
                                    </p:anim>
                                    <p:anim calcmode="lin" valueType="num">
                                      <p:cBhvr>
                                        <p:cTn id="129" dur="500" fill="hold"/>
                                        <p:tgtEl>
                                          <p:spTgt spid="112"/>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300"/>
                                  </p:stCondLst>
                                  <p:childTnLst>
                                    <p:set>
                                      <p:cBhvr>
                                        <p:cTn id="131" dur="1" fill="hold">
                                          <p:stCondLst>
                                            <p:cond delay="0"/>
                                          </p:stCondLst>
                                        </p:cTn>
                                        <p:tgtEl>
                                          <p:spTgt spid="113"/>
                                        </p:tgtEl>
                                        <p:attrNameLst>
                                          <p:attrName>style.visibility</p:attrName>
                                        </p:attrNameLst>
                                      </p:cBhvr>
                                      <p:to>
                                        <p:strVal val="visible"/>
                                      </p:to>
                                    </p:set>
                                    <p:animEffect transition="in" filter="fade">
                                      <p:cBhvr>
                                        <p:cTn id="132" dur="500"/>
                                        <p:tgtEl>
                                          <p:spTgt spid="113"/>
                                        </p:tgtEl>
                                      </p:cBhvr>
                                    </p:animEffect>
                                    <p:anim calcmode="lin" valueType="num">
                                      <p:cBhvr>
                                        <p:cTn id="133" dur="500" fill="hold"/>
                                        <p:tgtEl>
                                          <p:spTgt spid="113"/>
                                        </p:tgtEl>
                                        <p:attrNameLst>
                                          <p:attrName>ppt_x</p:attrName>
                                        </p:attrNameLst>
                                      </p:cBhvr>
                                      <p:tavLst>
                                        <p:tav tm="0">
                                          <p:val>
                                            <p:strVal val="#ppt_x"/>
                                          </p:val>
                                        </p:tav>
                                        <p:tav tm="100000">
                                          <p:val>
                                            <p:strVal val="#ppt_x"/>
                                          </p:val>
                                        </p:tav>
                                      </p:tavLst>
                                    </p:anim>
                                    <p:anim calcmode="lin" valueType="num">
                                      <p:cBhvr>
                                        <p:cTn id="134" dur="500" fill="hold"/>
                                        <p:tgtEl>
                                          <p:spTgt spid="113"/>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300"/>
                                  </p:stCondLst>
                                  <p:childTnLst>
                                    <p:set>
                                      <p:cBhvr>
                                        <p:cTn id="136" dur="1" fill="hold">
                                          <p:stCondLst>
                                            <p:cond delay="0"/>
                                          </p:stCondLst>
                                        </p:cTn>
                                        <p:tgtEl>
                                          <p:spTgt spid="115"/>
                                        </p:tgtEl>
                                        <p:attrNameLst>
                                          <p:attrName>style.visibility</p:attrName>
                                        </p:attrNameLst>
                                      </p:cBhvr>
                                      <p:to>
                                        <p:strVal val="visible"/>
                                      </p:to>
                                    </p:set>
                                    <p:animEffect transition="in" filter="fade">
                                      <p:cBhvr>
                                        <p:cTn id="137" dur="500"/>
                                        <p:tgtEl>
                                          <p:spTgt spid="115"/>
                                        </p:tgtEl>
                                      </p:cBhvr>
                                    </p:animEffect>
                                    <p:anim calcmode="lin" valueType="num">
                                      <p:cBhvr>
                                        <p:cTn id="138" dur="500" fill="hold"/>
                                        <p:tgtEl>
                                          <p:spTgt spid="115"/>
                                        </p:tgtEl>
                                        <p:attrNameLst>
                                          <p:attrName>ppt_x</p:attrName>
                                        </p:attrNameLst>
                                      </p:cBhvr>
                                      <p:tavLst>
                                        <p:tav tm="0">
                                          <p:val>
                                            <p:strVal val="#ppt_x"/>
                                          </p:val>
                                        </p:tav>
                                        <p:tav tm="100000">
                                          <p:val>
                                            <p:strVal val="#ppt_x"/>
                                          </p:val>
                                        </p:tav>
                                      </p:tavLst>
                                    </p:anim>
                                    <p:anim calcmode="lin" valueType="num">
                                      <p:cBhvr>
                                        <p:cTn id="139" dur="500" fill="hold"/>
                                        <p:tgtEl>
                                          <p:spTgt spid="115"/>
                                        </p:tgtEl>
                                        <p:attrNameLst>
                                          <p:attrName>ppt_y</p:attrName>
                                        </p:attrNameLst>
                                      </p:cBhvr>
                                      <p:tavLst>
                                        <p:tav tm="0">
                                          <p:val>
                                            <p:strVal val="#ppt_y+.1"/>
                                          </p:val>
                                        </p:tav>
                                        <p:tav tm="100000">
                                          <p:val>
                                            <p:strVal val="#ppt_y"/>
                                          </p:val>
                                        </p:tav>
                                      </p:tavLst>
                                    </p:anim>
                                  </p:childTnLst>
                                </p:cTn>
                              </p:par>
                              <p:par>
                                <p:cTn id="140" presetID="42" presetClass="entr" presetSubtype="0" fill="hold" grpId="0" nodeType="withEffect">
                                  <p:stCondLst>
                                    <p:cond delay="600"/>
                                  </p:stCondLst>
                                  <p:childTnLst>
                                    <p:set>
                                      <p:cBhvr>
                                        <p:cTn id="141" dur="1" fill="hold">
                                          <p:stCondLst>
                                            <p:cond delay="0"/>
                                          </p:stCondLst>
                                        </p:cTn>
                                        <p:tgtEl>
                                          <p:spTgt spid="117"/>
                                        </p:tgtEl>
                                        <p:attrNameLst>
                                          <p:attrName>style.visibility</p:attrName>
                                        </p:attrNameLst>
                                      </p:cBhvr>
                                      <p:to>
                                        <p:strVal val="visible"/>
                                      </p:to>
                                    </p:set>
                                    <p:animEffect transition="in" filter="fade">
                                      <p:cBhvr>
                                        <p:cTn id="142" dur="500"/>
                                        <p:tgtEl>
                                          <p:spTgt spid="117"/>
                                        </p:tgtEl>
                                      </p:cBhvr>
                                    </p:animEffect>
                                    <p:anim calcmode="lin" valueType="num">
                                      <p:cBhvr>
                                        <p:cTn id="143" dur="500" fill="hold"/>
                                        <p:tgtEl>
                                          <p:spTgt spid="117"/>
                                        </p:tgtEl>
                                        <p:attrNameLst>
                                          <p:attrName>ppt_x</p:attrName>
                                        </p:attrNameLst>
                                      </p:cBhvr>
                                      <p:tavLst>
                                        <p:tav tm="0">
                                          <p:val>
                                            <p:strVal val="#ppt_x"/>
                                          </p:val>
                                        </p:tav>
                                        <p:tav tm="100000">
                                          <p:val>
                                            <p:strVal val="#ppt_x"/>
                                          </p:val>
                                        </p:tav>
                                      </p:tavLst>
                                    </p:anim>
                                    <p:anim calcmode="lin" valueType="num">
                                      <p:cBhvr>
                                        <p:cTn id="144" dur="500" fill="hold"/>
                                        <p:tgtEl>
                                          <p:spTgt spid="117"/>
                                        </p:tgtEl>
                                        <p:attrNameLst>
                                          <p:attrName>ppt_y</p:attrName>
                                        </p:attrNameLst>
                                      </p:cBhvr>
                                      <p:tavLst>
                                        <p:tav tm="0">
                                          <p:val>
                                            <p:strVal val="#ppt_y+.1"/>
                                          </p:val>
                                        </p:tav>
                                        <p:tav tm="100000">
                                          <p:val>
                                            <p:strVal val="#ppt_y"/>
                                          </p:val>
                                        </p:tav>
                                      </p:tavLst>
                                    </p:anim>
                                  </p:childTnLst>
                                </p:cTn>
                              </p:par>
                              <p:par>
                                <p:cTn id="145" presetID="42" presetClass="entr" presetSubtype="0" fill="hold" grpId="0" nodeType="withEffect">
                                  <p:stCondLst>
                                    <p:cond delay="600"/>
                                  </p:stCondLst>
                                  <p:childTnLst>
                                    <p:set>
                                      <p:cBhvr>
                                        <p:cTn id="146" dur="1" fill="hold">
                                          <p:stCondLst>
                                            <p:cond delay="0"/>
                                          </p:stCondLst>
                                        </p:cTn>
                                        <p:tgtEl>
                                          <p:spTgt spid="118"/>
                                        </p:tgtEl>
                                        <p:attrNameLst>
                                          <p:attrName>style.visibility</p:attrName>
                                        </p:attrNameLst>
                                      </p:cBhvr>
                                      <p:to>
                                        <p:strVal val="visible"/>
                                      </p:to>
                                    </p:set>
                                    <p:animEffect transition="in" filter="fade">
                                      <p:cBhvr>
                                        <p:cTn id="147" dur="500"/>
                                        <p:tgtEl>
                                          <p:spTgt spid="118"/>
                                        </p:tgtEl>
                                      </p:cBhvr>
                                    </p:animEffect>
                                    <p:anim calcmode="lin" valueType="num">
                                      <p:cBhvr>
                                        <p:cTn id="148" dur="500" fill="hold"/>
                                        <p:tgtEl>
                                          <p:spTgt spid="118"/>
                                        </p:tgtEl>
                                        <p:attrNameLst>
                                          <p:attrName>ppt_x</p:attrName>
                                        </p:attrNameLst>
                                      </p:cBhvr>
                                      <p:tavLst>
                                        <p:tav tm="0">
                                          <p:val>
                                            <p:strVal val="#ppt_x"/>
                                          </p:val>
                                        </p:tav>
                                        <p:tav tm="100000">
                                          <p:val>
                                            <p:strVal val="#ppt_x"/>
                                          </p:val>
                                        </p:tav>
                                      </p:tavLst>
                                    </p:anim>
                                    <p:anim calcmode="lin" valueType="num">
                                      <p:cBhvr>
                                        <p:cTn id="149" dur="500" fill="hold"/>
                                        <p:tgtEl>
                                          <p:spTgt spid="118"/>
                                        </p:tgtEl>
                                        <p:attrNameLst>
                                          <p:attrName>ppt_y</p:attrName>
                                        </p:attrNameLst>
                                      </p:cBhvr>
                                      <p:tavLst>
                                        <p:tav tm="0">
                                          <p:val>
                                            <p:strVal val="#ppt_y+.1"/>
                                          </p:val>
                                        </p:tav>
                                        <p:tav tm="100000">
                                          <p:val>
                                            <p:strVal val="#ppt_y"/>
                                          </p:val>
                                        </p:tav>
                                      </p:tavLst>
                                    </p:anim>
                                  </p:childTnLst>
                                </p:cTn>
                              </p:par>
                              <p:par>
                                <p:cTn id="150" presetID="42" presetClass="entr" presetSubtype="0" fill="hold" grpId="0" nodeType="withEffect">
                                  <p:stCondLst>
                                    <p:cond delay="600"/>
                                  </p:stCondLst>
                                  <p:childTnLst>
                                    <p:set>
                                      <p:cBhvr>
                                        <p:cTn id="151" dur="1" fill="hold">
                                          <p:stCondLst>
                                            <p:cond delay="0"/>
                                          </p:stCondLst>
                                        </p:cTn>
                                        <p:tgtEl>
                                          <p:spTgt spid="119"/>
                                        </p:tgtEl>
                                        <p:attrNameLst>
                                          <p:attrName>style.visibility</p:attrName>
                                        </p:attrNameLst>
                                      </p:cBhvr>
                                      <p:to>
                                        <p:strVal val="visible"/>
                                      </p:to>
                                    </p:set>
                                    <p:animEffect transition="in" filter="fade">
                                      <p:cBhvr>
                                        <p:cTn id="152" dur="500"/>
                                        <p:tgtEl>
                                          <p:spTgt spid="119"/>
                                        </p:tgtEl>
                                      </p:cBhvr>
                                    </p:animEffect>
                                    <p:anim calcmode="lin" valueType="num">
                                      <p:cBhvr>
                                        <p:cTn id="153" dur="500" fill="hold"/>
                                        <p:tgtEl>
                                          <p:spTgt spid="119"/>
                                        </p:tgtEl>
                                        <p:attrNameLst>
                                          <p:attrName>ppt_x</p:attrName>
                                        </p:attrNameLst>
                                      </p:cBhvr>
                                      <p:tavLst>
                                        <p:tav tm="0">
                                          <p:val>
                                            <p:strVal val="#ppt_x"/>
                                          </p:val>
                                        </p:tav>
                                        <p:tav tm="100000">
                                          <p:val>
                                            <p:strVal val="#ppt_x"/>
                                          </p:val>
                                        </p:tav>
                                      </p:tavLst>
                                    </p:anim>
                                    <p:anim calcmode="lin" valueType="num">
                                      <p:cBhvr>
                                        <p:cTn id="154" dur="500" fill="hold"/>
                                        <p:tgtEl>
                                          <p:spTgt spid="119"/>
                                        </p:tgtEl>
                                        <p:attrNameLst>
                                          <p:attrName>ppt_y</p:attrName>
                                        </p:attrNameLst>
                                      </p:cBhvr>
                                      <p:tavLst>
                                        <p:tav tm="0">
                                          <p:val>
                                            <p:strVal val="#ppt_y+.1"/>
                                          </p:val>
                                        </p:tav>
                                        <p:tav tm="100000">
                                          <p:val>
                                            <p:strVal val="#ppt_y"/>
                                          </p:val>
                                        </p:tav>
                                      </p:tavLst>
                                    </p:anim>
                                  </p:childTnLst>
                                </p:cTn>
                              </p:par>
                              <p:par>
                                <p:cTn id="155" presetID="42" presetClass="entr" presetSubtype="0" fill="hold" grpId="0" nodeType="withEffect">
                                  <p:stCondLst>
                                    <p:cond delay="600"/>
                                  </p:stCondLst>
                                  <p:childTnLst>
                                    <p:set>
                                      <p:cBhvr>
                                        <p:cTn id="156" dur="1" fill="hold">
                                          <p:stCondLst>
                                            <p:cond delay="0"/>
                                          </p:stCondLst>
                                        </p:cTn>
                                        <p:tgtEl>
                                          <p:spTgt spid="120"/>
                                        </p:tgtEl>
                                        <p:attrNameLst>
                                          <p:attrName>style.visibility</p:attrName>
                                        </p:attrNameLst>
                                      </p:cBhvr>
                                      <p:to>
                                        <p:strVal val="visible"/>
                                      </p:to>
                                    </p:set>
                                    <p:animEffect transition="in" filter="fade">
                                      <p:cBhvr>
                                        <p:cTn id="157" dur="500"/>
                                        <p:tgtEl>
                                          <p:spTgt spid="120"/>
                                        </p:tgtEl>
                                      </p:cBhvr>
                                    </p:animEffect>
                                    <p:anim calcmode="lin" valueType="num">
                                      <p:cBhvr>
                                        <p:cTn id="158" dur="500" fill="hold"/>
                                        <p:tgtEl>
                                          <p:spTgt spid="120"/>
                                        </p:tgtEl>
                                        <p:attrNameLst>
                                          <p:attrName>ppt_x</p:attrName>
                                        </p:attrNameLst>
                                      </p:cBhvr>
                                      <p:tavLst>
                                        <p:tav tm="0">
                                          <p:val>
                                            <p:strVal val="#ppt_x"/>
                                          </p:val>
                                        </p:tav>
                                        <p:tav tm="100000">
                                          <p:val>
                                            <p:strVal val="#ppt_x"/>
                                          </p:val>
                                        </p:tav>
                                      </p:tavLst>
                                    </p:anim>
                                    <p:anim calcmode="lin" valueType="num">
                                      <p:cBhvr>
                                        <p:cTn id="159" dur="500" fill="hold"/>
                                        <p:tgtEl>
                                          <p:spTgt spid="120"/>
                                        </p:tgtEl>
                                        <p:attrNameLst>
                                          <p:attrName>ppt_y</p:attrName>
                                        </p:attrNameLst>
                                      </p:cBhvr>
                                      <p:tavLst>
                                        <p:tav tm="0">
                                          <p:val>
                                            <p:strVal val="#ppt_y+.1"/>
                                          </p:val>
                                        </p:tav>
                                        <p:tav tm="100000">
                                          <p:val>
                                            <p:strVal val="#ppt_y"/>
                                          </p:val>
                                        </p:tav>
                                      </p:tavLst>
                                    </p:anim>
                                  </p:childTnLst>
                                </p:cTn>
                              </p:par>
                              <p:par>
                                <p:cTn id="160" presetID="42" presetClass="entr" presetSubtype="0" fill="hold" grpId="0" nodeType="withEffect">
                                  <p:stCondLst>
                                    <p:cond delay="600"/>
                                  </p:stCondLst>
                                  <p:childTnLst>
                                    <p:set>
                                      <p:cBhvr>
                                        <p:cTn id="161" dur="1" fill="hold">
                                          <p:stCondLst>
                                            <p:cond delay="0"/>
                                          </p:stCondLst>
                                        </p:cTn>
                                        <p:tgtEl>
                                          <p:spTgt spid="121"/>
                                        </p:tgtEl>
                                        <p:attrNameLst>
                                          <p:attrName>style.visibility</p:attrName>
                                        </p:attrNameLst>
                                      </p:cBhvr>
                                      <p:to>
                                        <p:strVal val="visible"/>
                                      </p:to>
                                    </p:set>
                                    <p:animEffect transition="in" filter="fade">
                                      <p:cBhvr>
                                        <p:cTn id="162" dur="500"/>
                                        <p:tgtEl>
                                          <p:spTgt spid="121"/>
                                        </p:tgtEl>
                                      </p:cBhvr>
                                    </p:animEffect>
                                    <p:anim calcmode="lin" valueType="num">
                                      <p:cBhvr>
                                        <p:cTn id="163" dur="500" fill="hold"/>
                                        <p:tgtEl>
                                          <p:spTgt spid="121"/>
                                        </p:tgtEl>
                                        <p:attrNameLst>
                                          <p:attrName>ppt_x</p:attrName>
                                        </p:attrNameLst>
                                      </p:cBhvr>
                                      <p:tavLst>
                                        <p:tav tm="0">
                                          <p:val>
                                            <p:strVal val="#ppt_x"/>
                                          </p:val>
                                        </p:tav>
                                        <p:tav tm="100000">
                                          <p:val>
                                            <p:strVal val="#ppt_x"/>
                                          </p:val>
                                        </p:tav>
                                      </p:tavLst>
                                    </p:anim>
                                    <p:anim calcmode="lin" valueType="num">
                                      <p:cBhvr>
                                        <p:cTn id="164" dur="500" fill="hold"/>
                                        <p:tgtEl>
                                          <p:spTgt spid="121"/>
                                        </p:tgtEl>
                                        <p:attrNameLst>
                                          <p:attrName>ppt_y</p:attrName>
                                        </p:attrNameLst>
                                      </p:cBhvr>
                                      <p:tavLst>
                                        <p:tav tm="0">
                                          <p:val>
                                            <p:strVal val="#ppt_y+.1"/>
                                          </p:val>
                                        </p:tav>
                                        <p:tav tm="100000">
                                          <p:val>
                                            <p:strVal val="#ppt_y"/>
                                          </p:val>
                                        </p:tav>
                                      </p:tavLst>
                                    </p:anim>
                                  </p:childTnLst>
                                </p:cTn>
                              </p:par>
                              <p:par>
                                <p:cTn id="165" presetID="42" presetClass="entr" presetSubtype="0" fill="hold" grpId="0" nodeType="withEffect">
                                  <p:stCondLst>
                                    <p:cond delay="600"/>
                                  </p:stCondLst>
                                  <p:childTnLst>
                                    <p:set>
                                      <p:cBhvr>
                                        <p:cTn id="166" dur="1" fill="hold">
                                          <p:stCondLst>
                                            <p:cond delay="0"/>
                                          </p:stCondLst>
                                        </p:cTn>
                                        <p:tgtEl>
                                          <p:spTgt spid="122"/>
                                        </p:tgtEl>
                                        <p:attrNameLst>
                                          <p:attrName>style.visibility</p:attrName>
                                        </p:attrNameLst>
                                      </p:cBhvr>
                                      <p:to>
                                        <p:strVal val="visible"/>
                                      </p:to>
                                    </p:set>
                                    <p:animEffect transition="in" filter="fade">
                                      <p:cBhvr>
                                        <p:cTn id="167" dur="500"/>
                                        <p:tgtEl>
                                          <p:spTgt spid="122"/>
                                        </p:tgtEl>
                                      </p:cBhvr>
                                    </p:animEffect>
                                    <p:anim calcmode="lin" valueType="num">
                                      <p:cBhvr>
                                        <p:cTn id="168" dur="500" fill="hold"/>
                                        <p:tgtEl>
                                          <p:spTgt spid="122"/>
                                        </p:tgtEl>
                                        <p:attrNameLst>
                                          <p:attrName>ppt_x</p:attrName>
                                        </p:attrNameLst>
                                      </p:cBhvr>
                                      <p:tavLst>
                                        <p:tav tm="0">
                                          <p:val>
                                            <p:strVal val="#ppt_x"/>
                                          </p:val>
                                        </p:tav>
                                        <p:tav tm="100000">
                                          <p:val>
                                            <p:strVal val="#ppt_x"/>
                                          </p:val>
                                        </p:tav>
                                      </p:tavLst>
                                    </p:anim>
                                    <p:anim calcmode="lin" valueType="num">
                                      <p:cBhvr>
                                        <p:cTn id="169" dur="500" fill="hold"/>
                                        <p:tgtEl>
                                          <p:spTgt spid="122"/>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600"/>
                                  </p:stCondLst>
                                  <p:childTnLst>
                                    <p:set>
                                      <p:cBhvr>
                                        <p:cTn id="171" dur="1" fill="hold">
                                          <p:stCondLst>
                                            <p:cond delay="0"/>
                                          </p:stCondLst>
                                        </p:cTn>
                                        <p:tgtEl>
                                          <p:spTgt spid="123"/>
                                        </p:tgtEl>
                                        <p:attrNameLst>
                                          <p:attrName>style.visibility</p:attrName>
                                        </p:attrNameLst>
                                      </p:cBhvr>
                                      <p:to>
                                        <p:strVal val="visible"/>
                                      </p:to>
                                    </p:set>
                                    <p:animEffect transition="in" filter="fade">
                                      <p:cBhvr>
                                        <p:cTn id="172" dur="500"/>
                                        <p:tgtEl>
                                          <p:spTgt spid="123"/>
                                        </p:tgtEl>
                                      </p:cBhvr>
                                    </p:animEffect>
                                    <p:anim calcmode="lin" valueType="num">
                                      <p:cBhvr>
                                        <p:cTn id="173" dur="500" fill="hold"/>
                                        <p:tgtEl>
                                          <p:spTgt spid="123"/>
                                        </p:tgtEl>
                                        <p:attrNameLst>
                                          <p:attrName>ppt_x</p:attrName>
                                        </p:attrNameLst>
                                      </p:cBhvr>
                                      <p:tavLst>
                                        <p:tav tm="0">
                                          <p:val>
                                            <p:strVal val="#ppt_x"/>
                                          </p:val>
                                        </p:tav>
                                        <p:tav tm="100000">
                                          <p:val>
                                            <p:strVal val="#ppt_x"/>
                                          </p:val>
                                        </p:tav>
                                      </p:tavLst>
                                    </p:anim>
                                    <p:anim calcmode="lin" valueType="num">
                                      <p:cBhvr>
                                        <p:cTn id="174" dur="500" fill="hold"/>
                                        <p:tgtEl>
                                          <p:spTgt spid="123"/>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200"/>
                                  </p:stCondLst>
                                  <p:childTnLst>
                                    <p:set>
                                      <p:cBhvr>
                                        <p:cTn id="176" dur="1" fill="hold">
                                          <p:stCondLst>
                                            <p:cond delay="0"/>
                                          </p:stCondLst>
                                        </p:cTn>
                                        <p:tgtEl>
                                          <p:spTgt spid="126"/>
                                        </p:tgtEl>
                                        <p:attrNameLst>
                                          <p:attrName>style.visibility</p:attrName>
                                        </p:attrNameLst>
                                      </p:cBhvr>
                                      <p:to>
                                        <p:strVal val="visible"/>
                                      </p:to>
                                    </p:set>
                                    <p:animEffect transition="in" filter="fade">
                                      <p:cBhvr>
                                        <p:cTn id="177" dur="500"/>
                                        <p:tgtEl>
                                          <p:spTgt spid="126"/>
                                        </p:tgtEl>
                                      </p:cBhvr>
                                    </p:animEffect>
                                    <p:anim calcmode="lin" valueType="num">
                                      <p:cBhvr>
                                        <p:cTn id="178" dur="500" fill="hold"/>
                                        <p:tgtEl>
                                          <p:spTgt spid="126"/>
                                        </p:tgtEl>
                                        <p:attrNameLst>
                                          <p:attrName>ppt_x</p:attrName>
                                        </p:attrNameLst>
                                      </p:cBhvr>
                                      <p:tavLst>
                                        <p:tav tm="0">
                                          <p:val>
                                            <p:strVal val="#ppt_x"/>
                                          </p:val>
                                        </p:tav>
                                        <p:tav tm="100000">
                                          <p:val>
                                            <p:strVal val="#ppt_x"/>
                                          </p:val>
                                        </p:tav>
                                      </p:tavLst>
                                    </p:anim>
                                    <p:anim calcmode="lin" valueType="num">
                                      <p:cBhvr>
                                        <p:cTn id="179" dur="500" fill="hold"/>
                                        <p:tgtEl>
                                          <p:spTgt spid="126"/>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200"/>
                                  </p:stCondLst>
                                  <p:childTnLst>
                                    <p:set>
                                      <p:cBhvr>
                                        <p:cTn id="181" dur="1" fill="hold">
                                          <p:stCondLst>
                                            <p:cond delay="0"/>
                                          </p:stCondLst>
                                        </p:cTn>
                                        <p:tgtEl>
                                          <p:spTgt spid="127"/>
                                        </p:tgtEl>
                                        <p:attrNameLst>
                                          <p:attrName>style.visibility</p:attrName>
                                        </p:attrNameLst>
                                      </p:cBhvr>
                                      <p:to>
                                        <p:strVal val="visible"/>
                                      </p:to>
                                    </p:set>
                                    <p:animEffect transition="in" filter="fade">
                                      <p:cBhvr>
                                        <p:cTn id="182" dur="500"/>
                                        <p:tgtEl>
                                          <p:spTgt spid="127"/>
                                        </p:tgtEl>
                                      </p:cBhvr>
                                    </p:animEffect>
                                    <p:anim calcmode="lin" valueType="num">
                                      <p:cBhvr>
                                        <p:cTn id="183" dur="500" fill="hold"/>
                                        <p:tgtEl>
                                          <p:spTgt spid="127"/>
                                        </p:tgtEl>
                                        <p:attrNameLst>
                                          <p:attrName>ppt_x</p:attrName>
                                        </p:attrNameLst>
                                      </p:cBhvr>
                                      <p:tavLst>
                                        <p:tav tm="0">
                                          <p:val>
                                            <p:strVal val="#ppt_x"/>
                                          </p:val>
                                        </p:tav>
                                        <p:tav tm="100000">
                                          <p:val>
                                            <p:strVal val="#ppt_x"/>
                                          </p:val>
                                        </p:tav>
                                      </p:tavLst>
                                    </p:anim>
                                    <p:anim calcmode="lin" valueType="num">
                                      <p:cBhvr>
                                        <p:cTn id="184" dur="500" fill="hold"/>
                                        <p:tgtEl>
                                          <p:spTgt spid="127"/>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200"/>
                                  </p:stCondLst>
                                  <p:childTnLst>
                                    <p:set>
                                      <p:cBhvr>
                                        <p:cTn id="186" dur="1" fill="hold">
                                          <p:stCondLst>
                                            <p:cond delay="0"/>
                                          </p:stCondLst>
                                        </p:cTn>
                                        <p:tgtEl>
                                          <p:spTgt spid="128"/>
                                        </p:tgtEl>
                                        <p:attrNameLst>
                                          <p:attrName>style.visibility</p:attrName>
                                        </p:attrNameLst>
                                      </p:cBhvr>
                                      <p:to>
                                        <p:strVal val="visible"/>
                                      </p:to>
                                    </p:set>
                                    <p:animEffect transition="in" filter="fade">
                                      <p:cBhvr>
                                        <p:cTn id="187" dur="500"/>
                                        <p:tgtEl>
                                          <p:spTgt spid="128"/>
                                        </p:tgtEl>
                                      </p:cBhvr>
                                    </p:animEffect>
                                    <p:anim calcmode="lin" valueType="num">
                                      <p:cBhvr>
                                        <p:cTn id="188" dur="500" fill="hold"/>
                                        <p:tgtEl>
                                          <p:spTgt spid="128"/>
                                        </p:tgtEl>
                                        <p:attrNameLst>
                                          <p:attrName>ppt_x</p:attrName>
                                        </p:attrNameLst>
                                      </p:cBhvr>
                                      <p:tavLst>
                                        <p:tav tm="0">
                                          <p:val>
                                            <p:strVal val="#ppt_x"/>
                                          </p:val>
                                        </p:tav>
                                        <p:tav tm="100000">
                                          <p:val>
                                            <p:strVal val="#ppt_x"/>
                                          </p:val>
                                        </p:tav>
                                      </p:tavLst>
                                    </p:anim>
                                    <p:anim calcmode="lin" valueType="num">
                                      <p:cBhvr>
                                        <p:cTn id="189" dur="500" fill="hold"/>
                                        <p:tgtEl>
                                          <p:spTgt spid="128"/>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200"/>
                                  </p:stCondLst>
                                  <p:childTnLst>
                                    <p:set>
                                      <p:cBhvr>
                                        <p:cTn id="191" dur="1" fill="hold">
                                          <p:stCondLst>
                                            <p:cond delay="0"/>
                                          </p:stCondLst>
                                        </p:cTn>
                                        <p:tgtEl>
                                          <p:spTgt spid="129"/>
                                        </p:tgtEl>
                                        <p:attrNameLst>
                                          <p:attrName>style.visibility</p:attrName>
                                        </p:attrNameLst>
                                      </p:cBhvr>
                                      <p:to>
                                        <p:strVal val="visible"/>
                                      </p:to>
                                    </p:set>
                                    <p:animEffect transition="in" filter="fade">
                                      <p:cBhvr>
                                        <p:cTn id="192" dur="500"/>
                                        <p:tgtEl>
                                          <p:spTgt spid="129"/>
                                        </p:tgtEl>
                                      </p:cBhvr>
                                    </p:animEffect>
                                    <p:anim calcmode="lin" valueType="num">
                                      <p:cBhvr>
                                        <p:cTn id="193" dur="500" fill="hold"/>
                                        <p:tgtEl>
                                          <p:spTgt spid="129"/>
                                        </p:tgtEl>
                                        <p:attrNameLst>
                                          <p:attrName>ppt_x</p:attrName>
                                        </p:attrNameLst>
                                      </p:cBhvr>
                                      <p:tavLst>
                                        <p:tav tm="0">
                                          <p:val>
                                            <p:strVal val="#ppt_x"/>
                                          </p:val>
                                        </p:tav>
                                        <p:tav tm="100000">
                                          <p:val>
                                            <p:strVal val="#ppt_x"/>
                                          </p:val>
                                        </p:tav>
                                      </p:tavLst>
                                    </p:anim>
                                    <p:anim calcmode="lin" valueType="num">
                                      <p:cBhvr>
                                        <p:cTn id="194" dur="500" fill="hold"/>
                                        <p:tgtEl>
                                          <p:spTgt spid="129"/>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200"/>
                                  </p:stCondLst>
                                  <p:childTnLst>
                                    <p:set>
                                      <p:cBhvr>
                                        <p:cTn id="196" dur="1" fill="hold">
                                          <p:stCondLst>
                                            <p:cond delay="0"/>
                                          </p:stCondLst>
                                        </p:cTn>
                                        <p:tgtEl>
                                          <p:spTgt spid="130"/>
                                        </p:tgtEl>
                                        <p:attrNameLst>
                                          <p:attrName>style.visibility</p:attrName>
                                        </p:attrNameLst>
                                      </p:cBhvr>
                                      <p:to>
                                        <p:strVal val="visible"/>
                                      </p:to>
                                    </p:set>
                                    <p:animEffect transition="in" filter="fade">
                                      <p:cBhvr>
                                        <p:cTn id="197" dur="500"/>
                                        <p:tgtEl>
                                          <p:spTgt spid="130"/>
                                        </p:tgtEl>
                                      </p:cBhvr>
                                    </p:animEffect>
                                    <p:anim calcmode="lin" valueType="num">
                                      <p:cBhvr>
                                        <p:cTn id="198" dur="500" fill="hold"/>
                                        <p:tgtEl>
                                          <p:spTgt spid="130"/>
                                        </p:tgtEl>
                                        <p:attrNameLst>
                                          <p:attrName>ppt_x</p:attrName>
                                        </p:attrNameLst>
                                      </p:cBhvr>
                                      <p:tavLst>
                                        <p:tav tm="0">
                                          <p:val>
                                            <p:strVal val="#ppt_x"/>
                                          </p:val>
                                        </p:tav>
                                        <p:tav tm="100000">
                                          <p:val>
                                            <p:strVal val="#ppt_x"/>
                                          </p:val>
                                        </p:tav>
                                      </p:tavLst>
                                    </p:anim>
                                    <p:anim calcmode="lin" valueType="num">
                                      <p:cBhvr>
                                        <p:cTn id="199" dur="500" fill="hold"/>
                                        <p:tgtEl>
                                          <p:spTgt spid="130"/>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200"/>
                                  </p:stCondLst>
                                  <p:childTnLst>
                                    <p:set>
                                      <p:cBhvr>
                                        <p:cTn id="201" dur="1" fill="hold">
                                          <p:stCondLst>
                                            <p:cond delay="0"/>
                                          </p:stCondLst>
                                        </p:cTn>
                                        <p:tgtEl>
                                          <p:spTgt spid="131"/>
                                        </p:tgtEl>
                                        <p:attrNameLst>
                                          <p:attrName>style.visibility</p:attrName>
                                        </p:attrNameLst>
                                      </p:cBhvr>
                                      <p:to>
                                        <p:strVal val="visible"/>
                                      </p:to>
                                    </p:set>
                                    <p:animEffect transition="in" filter="fade">
                                      <p:cBhvr>
                                        <p:cTn id="202" dur="500"/>
                                        <p:tgtEl>
                                          <p:spTgt spid="131"/>
                                        </p:tgtEl>
                                      </p:cBhvr>
                                    </p:animEffect>
                                    <p:anim calcmode="lin" valueType="num">
                                      <p:cBhvr>
                                        <p:cTn id="203" dur="500" fill="hold"/>
                                        <p:tgtEl>
                                          <p:spTgt spid="131"/>
                                        </p:tgtEl>
                                        <p:attrNameLst>
                                          <p:attrName>ppt_x</p:attrName>
                                        </p:attrNameLst>
                                      </p:cBhvr>
                                      <p:tavLst>
                                        <p:tav tm="0">
                                          <p:val>
                                            <p:strVal val="#ppt_x"/>
                                          </p:val>
                                        </p:tav>
                                        <p:tav tm="100000">
                                          <p:val>
                                            <p:strVal val="#ppt_x"/>
                                          </p:val>
                                        </p:tav>
                                      </p:tavLst>
                                    </p:anim>
                                    <p:anim calcmode="lin" valueType="num">
                                      <p:cBhvr>
                                        <p:cTn id="204" dur="500" fill="hold"/>
                                        <p:tgtEl>
                                          <p:spTgt spid="131"/>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200"/>
                                  </p:stCondLst>
                                  <p:childTnLst>
                                    <p:set>
                                      <p:cBhvr>
                                        <p:cTn id="206" dur="1" fill="hold">
                                          <p:stCondLst>
                                            <p:cond delay="0"/>
                                          </p:stCondLst>
                                        </p:cTn>
                                        <p:tgtEl>
                                          <p:spTgt spid="133"/>
                                        </p:tgtEl>
                                        <p:attrNameLst>
                                          <p:attrName>style.visibility</p:attrName>
                                        </p:attrNameLst>
                                      </p:cBhvr>
                                      <p:to>
                                        <p:strVal val="visible"/>
                                      </p:to>
                                    </p:set>
                                    <p:animEffect transition="in" filter="fade">
                                      <p:cBhvr>
                                        <p:cTn id="207" dur="500"/>
                                        <p:tgtEl>
                                          <p:spTgt spid="133"/>
                                        </p:tgtEl>
                                      </p:cBhvr>
                                    </p:animEffect>
                                    <p:anim calcmode="lin" valueType="num">
                                      <p:cBhvr>
                                        <p:cTn id="208" dur="500" fill="hold"/>
                                        <p:tgtEl>
                                          <p:spTgt spid="133"/>
                                        </p:tgtEl>
                                        <p:attrNameLst>
                                          <p:attrName>ppt_x</p:attrName>
                                        </p:attrNameLst>
                                      </p:cBhvr>
                                      <p:tavLst>
                                        <p:tav tm="0">
                                          <p:val>
                                            <p:strVal val="#ppt_x"/>
                                          </p:val>
                                        </p:tav>
                                        <p:tav tm="100000">
                                          <p:val>
                                            <p:strVal val="#ppt_x"/>
                                          </p:val>
                                        </p:tav>
                                      </p:tavLst>
                                    </p:anim>
                                    <p:anim calcmode="lin" valueType="num">
                                      <p:cBhvr>
                                        <p:cTn id="209" dur="500" fill="hold"/>
                                        <p:tgtEl>
                                          <p:spTgt spid="133"/>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400"/>
                                  </p:stCondLst>
                                  <p:childTnLst>
                                    <p:set>
                                      <p:cBhvr>
                                        <p:cTn id="211" dur="1" fill="hold">
                                          <p:stCondLst>
                                            <p:cond delay="0"/>
                                          </p:stCondLst>
                                        </p:cTn>
                                        <p:tgtEl>
                                          <p:spTgt spid="134"/>
                                        </p:tgtEl>
                                        <p:attrNameLst>
                                          <p:attrName>style.visibility</p:attrName>
                                        </p:attrNameLst>
                                      </p:cBhvr>
                                      <p:to>
                                        <p:strVal val="visible"/>
                                      </p:to>
                                    </p:set>
                                    <p:animEffect transition="in" filter="fade">
                                      <p:cBhvr>
                                        <p:cTn id="212" dur="500"/>
                                        <p:tgtEl>
                                          <p:spTgt spid="134"/>
                                        </p:tgtEl>
                                      </p:cBhvr>
                                    </p:animEffect>
                                    <p:anim calcmode="lin" valueType="num">
                                      <p:cBhvr>
                                        <p:cTn id="213" dur="500" fill="hold"/>
                                        <p:tgtEl>
                                          <p:spTgt spid="134"/>
                                        </p:tgtEl>
                                        <p:attrNameLst>
                                          <p:attrName>ppt_x</p:attrName>
                                        </p:attrNameLst>
                                      </p:cBhvr>
                                      <p:tavLst>
                                        <p:tav tm="0">
                                          <p:val>
                                            <p:strVal val="#ppt_x"/>
                                          </p:val>
                                        </p:tav>
                                        <p:tav tm="100000">
                                          <p:val>
                                            <p:strVal val="#ppt_x"/>
                                          </p:val>
                                        </p:tav>
                                      </p:tavLst>
                                    </p:anim>
                                    <p:anim calcmode="lin" valueType="num">
                                      <p:cBhvr>
                                        <p:cTn id="214" dur="500" fill="hold"/>
                                        <p:tgtEl>
                                          <p:spTgt spid="134"/>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400"/>
                                  </p:stCondLst>
                                  <p:childTnLst>
                                    <p:set>
                                      <p:cBhvr>
                                        <p:cTn id="216" dur="1" fill="hold">
                                          <p:stCondLst>
                                            <p:cond delay="0"/>
                                          </p:stCondLst>
                                        </p:cTn>
                                        <p:tgtEl>
                                          <p:spTgt spid="135"/>
                                        </p:tgtEl>
                                        <p:attrNameLst>
                                          <p:attrName>style.visibility</p:attrName>
                                        </p:attrNameLst>
                                      </p:cBhvr>
                                      <p:to>
                                        <p:strVal val="visible"/>
                                      </p:to>
                                    </p:set>
                                    <p:animEffect transition="in" filter="fade">
                                      <p:cBhvr>
                                        <p:cTn id="217" dur="500"/>
                                        <p:tgtEl>
                                          <p:spTgt spid="135"/>
                                        </p:tgtEl>
                                      </p:cBhvr>
                                    </p:animEffect>
                                    <p:anim calcmode="lin" valueType="num">
                                      <p:cBhvr>
                                        <p:cTn id="218" dur="500" fill="hold"/>
                                        <p:tgtEl>
                                          <p:spTgt spid="135"/>
                                        </p:tgtEl>
                                        <p:attrNameLst>
                                          <p:attrName>ppt_x</p:attrName>
                                        </p:attrNameLst>
                                      </p:cBhvr>
                                      <p:tavLst>
                                        <p:tav tm="0">
                                          <p:val>
                                            <p:strVal val="#ppt_x"/>
                                          </p:val>
                                        </p:tav>
                                        <p:tav tm="100000">
                                          <p:val>
                                            <p:strVal val="#ppt_x"/>
                                          </p:val>
                                        </p:tav>
                                      </p:tavLst>
                                    </p:anim>
                                    <p:anim calcmode="lin" valueType="num">
                                      <p:cBhvr>
                                        <p:cTn id="219" dur="500" fill="hold"/>
                                        <p:tgtEl>
                                          <p:spTgt spid="135"/>
                                        </p:tgtEl>
                                        <p:attrNameLst>
                                          <p:attrName>ppt_y</p:attrName>
                                        </p:attrNameLst>
                                      </p:cBhvr>
                                      <p:tavLst>
                                        <p:tav tm="0">
                                          <p:val>
                                            <p:strVal val="#ppt_y+.1"/>
                                          </p:val>
                                        </p:tav>
                                        <p:tav tm="100000">
                                          <p:val>
                                            <p:strVal val="#ppt_y"/>
                                          </p:val>
                                        </p:tav>
                                      </p:tavLst>
                                    </p:anim>
                                  </p:childTnLst>
                                </p:cTn>
                              </p:par>
                              <p:par>
                                <p:cTn id="220" presetID="42" presetClass="entr" presetSubtype="0" fill="hold" grpId="0" nodeType="withEffect">
                                  <p:stCondLst>
                                    <p:cond delay="400"/>
                                  </p:stCondLst>
                                  <p:childTnLst>
                                    <p:set>
                                      <p:cBhvr>
                                        <p:cTn id="221" dur="1" fill="hold">
                                          <p:stCondLst>
                                            <p:cond delay="0"/>
                                          </p:stCondLst>
                                        </p:cTn>
                                        <p:tgtEl>
                                          <p:spTgt spid="136"/>
                                        </p:tgtEl>
                                        <p:attrNameLst>
                                          <p:attrName>style.visibility</p:attrName>
                                        </p:attrNameLst>
                                      </p:cBhvr>
                                      <p:to>
                                        <p:strVal val="visible"/>
                                      </p:to>
                                    </p:set>
                                    <p:animEffect transition="in" filter="fade">
                                      <p:cBhvr>
                                        <p:cTn id="222" dur="500"/>
                                        <p:tgtEl>
                                          <p:spTgt spid="136"/>
                                        </p:tgtEl>
                                      </p:cBhvr>
                                    </p:animEffect>
                                    <p:anim calcmode="lin" valueType="num">
                                      <p:cBhvr>
                                        <p:cTn id="223" dur="500" fill="hold"/>
                                        <p:tgtEl>
                                          <p:spTgt spid="136"/>
                                        </p:tgtEl>
                                        <p:attrNameLst>
                                          <p:attrName>ppt_x</p:attrName>
                                        </p:attrNameLst>
                                      </p:cBhvr>
                                      <p:tavLst>
                                        <p:tav tm="0">
                                          <p:val>
                                            <p:strVal val="#ppt_x"/>
                                          </p:val>
                                        </p:tav>
                                        <p:tav tm="100000">
                                          <p:val>
                                            <p:strVal val="#ppt_x"/>
                                          </p:val>
                                        </p:tav>
                                      </p:tavLst>
                                    </p:anim>
                                    <p:anim calcmode="lin" valueType="num">
                                      <p:cBhvr>
                                        <p:cTn id="224" dur="500" fill="hold"/>
                                        <p:tgtEl>
                                          <p:spTgt spid="136"/>
                                        </p:tgtEl>
                                        <p:attrNameLst>
                                          <p:attrName>ppt_y</p:attrName>
                                        </p:attrNameLst>
                                      </p:cBhvr>
                                      <p:tavLst>
                                        <p:tav tm="0">
                                          <p:val>
                                            <p:strVal val="#ppt_y+.1"/>
                                          </p:val>
                                        </p:tav>
                                        <p:tav tm="100000">
                                          <p:val>
                                            <p:strVal val="#ppt_y"/>
                                          </p:val>
                                        </p:tav>
                                      </p:tavLst>
                                    </p:anim>
                                  </p:childTnLst>
                                </p:cTn>
                              </p:par>
                              <p:par>
                                <p:cTn id="225" presetID="42" presetClass="entr" presetSubtype="0" fill="hold" grpId="0" nodeType="withEffect">
                                  <p:stCondLst>
                                    <p:cond delay="400"/>
                                  </p:stCondLst>
                                  <p:childTnLst>
                                    <p:set>
                                      <p:cBhvr>
                                        <p:cTn id="226" dur="1" fill="hold">
                                          <p:stCondLst>
                                            <p:cond delay="0"/>
                                          </p:stCondLst>
                                        </p:cTn>
                                        <p:tgtEl>
                                          <p:spTgt spid="211"/>
                                        </p:tgtEl>
                                        <p:attrNameLst>
                                          <p:attrName>style.visibility</p:attrName>
                                        </p:attrNameLst>
                                      </p:cBhvr>
                                      <p:to>
                                        <p:strVal val="visible"/>
                                      </p:to>
                                    </p:set>
                                    <p:animEffect transition="in" filter="fade">
                                      <p:cBhvr>
                                        <p:cTn id="227" dur="500"/>
                                        <p:tgtEl>
                                          <p:spTgt spid="211"/>
                                        </p:tgtEl>
                                      </p:cBhvr>
                                    </p:animEffect>
                                    <p:anim calcmode="lin" valueType="num">
                                      <p:cBhvr>
                                        <p:cTn id="228" dur="500" fill="hold"/>
                                        <p:tgtEl>
                                          <p:spTgt spid="211"/>
                                        </p:tgtEl>
                                        <p:attrNameLst>
                                          <p:attrName>ppt_x</p:attrName>
                                        </p:attrNameLst>
                                      </p:cBhvr>
                                      <p:tavLst>
                                        <p:tav tm="0">
                                          <p:val>
                                            <p:strVal val="#ppt_x"/>
                                          </p:val>
                                        </p:tav>
                                        <p:tav tm="100000">
                                          <p:val>
                                            <p:strVal val="#ppt_x"/>
                                          </p:val>
                                        </p:tav>
                                      </p:tavLst>
                                    </p:anim>
                                    <p:anim calcmode="lin" valueType="num">
                                      <p:cBhvr>
                                        <p:cTn id="229" dur="500" fill="hold"/>
                                        <p:tgtEl>
                                          <p:spTgt spid="211"/>
                                        </p:tgtEl>
                                        <p:attrNameLst>
                                          <p:attrName>ppt_y</p:attrName>
                                        </p:attrNameLst>
                                      </p:cBhvr>
                                      <p:tavLst>
                                        <p:tav tm="0">
                                          <p:val>
                                            <p:strVal val="#ppt_y+.1"/>
                                          </p:val>
                                        </p:tav>
                                        <p:tav tm="100000">
                                          <p:val>
                                            <p:strVal val="#ppt_y"/>
                                          </p:val>
                                        </p:tav>
                                      </p:tavLst>
                                    </p:anim>
                                  </p:childTnLst>
                                </p:cTn>
                              </p:par>
                              <p:par>
                                <p:cTn id="230" presetID="42" presetClass="entr" presetSubtype="0" fill="hold" grpId="0" nodeType="withEffect">
                                  <p:stCondLst>
                                    <p:cond delay="400"/>
                                  </p:stCondLst>
                                  <p:childTnLst>
                                    <p:set>
                                      <p:cBhvr>
                                        <p:cTn id="231" dur="1" fill="hold">
                                          <p:stCondLst>
                                            <p:cond delay="0"/>
                                          </p:stCondLst>
                                        </p:cTn>
                                        <p:tgtEl>
                                          <p:spTgt spid="212"/>
                                        </p:tgtEl>
                                        <p:attrNameLst>
                                          <p:attrName>style.visibility</p:attrName>
                                        </p:attrNameLst>
                                      </p:cBhvr>
                                      <p:to>
                                        <p:strVal val="visible"/>
                                      </p:to>
                                    </p:set>
                                    <p:animEffect transition="in" filter="fade">
                                      <p:cBhvr>
                                        <p:cTn id="232" dur="500"/>
                                        <p:tgtEl>
                                          <p:spTgt spid="212"/>
                                        </p:tgtEl>
                                      </p:cBhvr>
                                    </p:animEffect>
                                    <p:anim calcmode="lin" valueType="num">
                                      <p:cBhvr>
                                        <p:cTn id="233" dur="500" fill="hold"/>
                                        <p:tgtEl>
                                          <p:spTgt spid="212"/>
                                        </p:tgtEl>
                                        <p:attrNameLst>
                                          <p:attrName>ppt_x</p:attrName>
                                        </p:attrNameLst>
                                      </p:cBhvr>
                                      <p:tavLst>
                                        <p:tav tm="0">
                                          <p:val>
                                            <p:strVal val="#ppt_x"/>
                                          </p:val>
                                        </p:tav>
                                        <p:tav tm="100000">
                                          <p:val>
                                            <p:strVal val="#ppt_x"/>
                                          </p:val>
                                        </p:tav>
                                      </p:tavLst>
                                    </p:anim>
                                    <p:anim calcmode="lin" valueType="num">
                                      <p:cBhvr>
                                        <p:cTn id="234" dur="500" fill="hold"/>
                                        <p:tgtEl>
                                          <p:spTgt spid="212"/>
                                        </p:tgtEl>
                                        <p:attrNameLst>
                                          <p:attrName>ppt_y</p:attrName>
                                        </p:attrNameLst>
                                      </p:cBhvr>
                                      <p:tavLst>
                                        <p:tav tm="0">
                                          <p:val>
                                            <p:strVal val="#ppt_y+.1"/>
                                          </p:val>
                                        </p:tav>
                                        <p:tav tm="100000">
                                          <p:val>
                                            <p:strVal val="#ppt_y"/>
                                          </p:val>
                                        </p:tav>
                                      </p:tavLst>
                                    </p:anim>
                                  </p:childTnLst>
                                </p:cTn>
                              </p:par>
                              <p:par>
                                <p:cTn id="235" presetID="42" presetClass="entr" presetSubtype="0" fill="hold" grpId="0" nodeType="withEffect">
                                  <p:stCondLst>
                                    <p:cond delay="400"/>
                                  </p:stCondLst>
                                  <p:childTnLst>
                                    <p:set>
                                      <p:cBhvr>
                                        <p:cTn id="236" dur="1" fill="hold">
                                          <p:stCondLst>
                                            <p:cond delay="0"/>
                                          </p:stCondLst>
                                        </p:cTn>
                                        <p:tgtEl>
                                          <p:spTgt spid="213"/>
                                        </p:tgtEl>
                                        <p:attrNameLst>
                                          <p:attrName>style.visibility</p:attrName>
                                        </p:attrNameLst>
                                      </p:cBhvr>
                                      <p:to>
                                        <p:strVal val="visible"/>
                                      </p:to>
                                    </p:set>
                                    <p:animEffect transition="in" filter="fade">
                                      <p:cBhvr>
                                        <p:cTn id="237" dur="500"/>
                                        <p:tgtEl>
                                          <p:spTgt spid="213"/>
                                        </p:tgtEl>
                                      </p:cBhvr>
                                    </p:animEffect>
                                    <p:anim calcmode="lin" valueType="num">
                                      <p:cBhvr>
                                        <p:cTn id="238" dur="500" fill="hold"/>
                                        <p:tgtEl>
                                          <p:spTgt spid="213"/>
                                        </p:tgtEl>
                                        <p:attrNameLst>
                                          <p:attrName>ppt_x</p:attrName>
                                        </p:attrNameLst>
                                      </p:cBhvr>
                                      <p:tavLst>
                                        <p:tav tm="0">
                                          <p:val>
                                            <p:strVal val="#ppt_x"/>
                                          </p:val>
                                        </p:tav>
                                        <p:tav tm="100000">
                                          <p:val>
                                            <p:strVal val="#ppt_x"/>
                                          </p:val>
                                        </p:tav>
                                      </p:tavLst>
                                    </p:anim>
                                    <p:anim calcmode="lin" valueType="num">
                                      <p:cBhvr>
                                        <p:cTn id="239" dur="500" fill="hold"/>
                                        <p:tgtEl>
                                          <p:spTgt spid="213"/>
                                        </p:tgtEl>
                                        <p:attrNameLst>
                                          <p:attrName>ppt_y</p:attrName>
                                        </p:attrNameLst>
                                      </p:cBhvr>
                                      <p:tavLst>
                                        <p:tav tm="0">
                                          <p:val>
                                            <p:strVal val="#ppt_y+.1"/>
                                          </p:val>
                                        </p:tav>
                                        <p:tav tm="100000">
                                          <p:val>
                                            <p:strVal val="#ppt_y"/>
                                          </p:val>
                                        </p:tav>
                                      </p:tavLst>
                                    </p:anim>
                                  </p:childTnLst>
                                </p:cTn>
                              </p:par>
                              <p:par>
                                <p:cTn id="240" presetID="42" presetClass="entr" presetSubtype="0" fill="hold" grpId="0" nodeType="withEffect">
                                  <p:stCondLst>
                                    <p:cond delay="400"/>
                                  </p:stCondLst>
                                  <p:childTnLst>
                                    <p:set>
                                      <p:cBhvr>
                                        <p:cTn id="241" dur="1" fill="hold">
                                          <p:stCondLst>
                                            <p:cond delay="0"/>
                                          </p:stCondLst>
                                        </p:cTn>
                                        <p:tgtEl>
                                          <p:spTgt spid="214"/>
                                        </p:tgtEl>
                                        <p:attrNameLst>
                                          <p:attrName>style.visibility</p:attrName>
                                        </p:attrNameLst>
                                      </p:cBhvr>
                                      <p:to>
                                        <p:strVal val="visible"/>
                                      </p:to>
                                    </p:set>
                                    <p:animEffect transition="in" filter="fade">
                                      <p:cBhvr>
                                        <p:cTn id="242" dur="500"/>
                                        <p:tgtEl>
                                          <p:spTgt spid="214"/>
                                        </p:tgtEl>
                                      </p:cBhvr>
                                    </p:animEffect>
                                    <p:anim calcmode="lin" valueType="num">
                                      <p:cBhvr>
                                        <p:cTn id="243" dur="500" fill="hold"/>
                                        <p:tgtEl>
                                          <p:spTgt spid="214"/>
                                        </p:tgtEl>
                                        <p:attrNameLst>
                                          <p:attrName>ppt_x</p:attrName>
                                        </p:attrNameLst>
                                      </p:cBhvr>
                                      <p:tavLst>
                                        <p:tav tm="0">
                                          <p:val>
                                            <p:strVal val="#ppt_x"/>
                                          </p:val>
                                        </p:tav>
                                        <p:tav tm="100000">
                                          <p:val>
                                            <p:strVal val="#ppt_x"/>
                                          </p:val>
                                        </p:tav>
                                      </p:tavLst>
                                    </p:anim>
                                    <p:anim calcmode="lin" valueType="num">
                                      <p:cBhvr>
                                        <p:cTn id="244" dur="500" fill="hold"/>
                                        <p:tgtEl>
                                          <p:spTgt spid="214"/>
                                        </p:tgtEl>
                                        <p:attrNameLst>
                                          <p:attrName>ppt_y</p:attrName>
                                        </p:attrNameLst>
                                      </p:cBhvr>
                                      <p:tavLst>
                                        <p:tav tm="0">
                                          <p:val>
                                            <p:strVal val="#ppt_y+.1"/>
                                          </p:val>
                                        </p:tav>
                                        <p:tav tm="100000">
                                          <p:val>
                                            <p:strVal val="#ppt_y"/>
                                          </p:val>
                                        </p:tav>
                                      </p:tavLst>
                                    </p:anim>
                                  </p:childTnLst>
                                </p:cTn>
                              </p:par>
                              <p:par>
                                <p:cTn id="245" presetID="42" presetClass="entr" presetSubtype="0" fill="hold" grpId="0" nodeType="withEffect">
                                  <p:stCondLst>
                                    <p:cond delay="400"/>
                                  </p:stCondLst>
                                  <p:childTnLst>
                                    <p:set>
                                      <p:cBhvr>
                                        <p:cTn id="246" dur="1" fill="hold">
                                          <p:stCondLst>
                                            <p:cond delay="0"/>
                                          </p:stCondLst>
                                        </p:cTn>
                                        <p:tgtEl>
                                          <p:spTgt spid="215"/>
                                        </p:tgtEl>
                                        <p:attrNameLst>
                                          <p:attrName>style.visibility</p:attrName>
                                        </p:attrNameLst>
                                      </p:cBhvr>
                                      <p:to>
                                        <p:strVal val="visible"/>
                                      </p:to>
                                    </p:set>
                                    <p:animEffect transition="in" filter="fade">
                                      <p:cBhvr>
                                        <p:cTn id="247" dur="500"/>
                                        <p:tgtEl>
                                          <p:spTgt spid="215"/>
                                        </p:tgtEl>
                                      </p:cBhvr>
                                    </p:animEffect>
                                    <p:anim calcmode="lin" valueType="num">
                                      <p:cBhvr>
                                        <p:cTn id="248" dur="500" fill="hold"/>
                                        <p:tgtEl>
                                          <p:spTgt spid="215"/>
                                        </p:tgtEl>
                                        <p:attrNameLst>
                                          <p:attrName>ppt_x</p:attrName>
                                        </p:attrNameLst>
                                      </p:cBhvr>
                                      <p:tavLst>
                                        <p:tav tm="0">
                                          <p:val>
                                            <p:strVal val="#ppt_x"/>
                                          </p:val>
                                        </p:tav>
                                        <p:tav tm="100000">
                                          <p:val>
                                            <p:strVal val="#ppt_x"/>
                                          </p:val>
                                        </p:tav>
                                      </p:tavLst>
                                    </p:anim>
                                    <p:anim calcmode="lin" valueType="num">
                                      <p:cBhvr>
                                        <p:cTn id="249" dur="500" fill="hold"/>
                                        <p:tgtEl>
                                          <p:spTgt spid="215"/>
                                        </p:tgtEl>
                                        <p:attrNameLst>
                                          <p:attrName>ppt_y</p:attrName>
                                        </p:attrNameLst>
                                      </p:cBhvr>
                                      <p:tavLst>
                                        <p:tav tm="0">
                                          <p:val>
                                            <p:strVal val="#ppt_y+.1"/>
                                          </p:val>
                                        </p:tav>
                                        <p:tav tm="100000">
                                          <p:val>
                                            <p:strVal val="#ppt_y"/>
                                          </p:val>
                                        </p:tav>
                                      </p:tavLst>
                                    </p:anim>
                                  </p:childTnLst>
                                </p:cTn>
                              </p:par>
                              <p:par>
                                <p:cTn id="250" presetID="42" presetClass="entr" presetSubtype="0" fill="hold" grpId="0" nodeType="withEffect">
                                  <p:stCondLst>
                                    <p:cond delay="400"/>
                                  </p:stCondLst>
                                  <p:childTnLst>
                                    <p:set>
                                      <p:cBhvr>
                                        <p:cTn id="251" dur="1" fill="hold">
                                          <p:stCondLst>
                                            <p:cond delay="0"/>
                                          </p:stCondLst>
                                        </p:cTn>
                                        <p:tgtEl>
                                          <p:spTgt spid="216"/>
                                        </p:tgtEl>
                                        <p:attrNameLst>
                                          <p:attrName>style.visibility</p:attrName>
                                        </p:attrNameLst>
                                      </p:cBhvr>
                                      <p:to>
                                        <p:strVal val="visible"/>
                                      </p:to>
                                    </p:set>
                                    <p:animEffect transition="in" filter="fade">
                                      <p:cBhvr>
                                        <p:cTn id="252" dur="500"/>
                                        <p:tgtEl>
                                          <p:spTgt spid="216"/>
                                        </p:tgtEl>
                                      </p:cBhvr>
                                    </p:animEffect>
                                    <p:anim calcmode="lin" valueType="num">
                                      <p:cBhvr>
                                        <p:cTn id="253" dur="500" fill="hold"/>
                                        <p:tgtEl>
                                          <p:spTgt spid="216"/>
                                        </p:tgtEl>
                                        <p:attrNameLst>
                                          <p:attrName>ppt_x</p:attrName>
                                        </p:attrNameLst>
                                      </p:cBhvr>
                                      <p:tavLst>
                                        <p:tav tm="0">
                                          <p:val>
                                            <p:strVal val="#ppt_x"/>
                                          </p:val>
                                        </p:tav>
                                        <p:tav tm="100000">
                                          <p:val>
                                            <p:strVal val="#ppt_x"/>
                                          </p:val>
                                        </p:tav>
                                      </p:tavLst>
                                    </p:anim>
                                    <p:anim calcmode="lin" valueType="num">
                                      <p:cBhvr>
                                        <p:cTn id="254" dur="500" fill="hold"/>
                                        <p:tgtEl>
                                          <p:spTgt spid="216"/>
                                        </p:tgtEl>
                                        <p:attrNameLst>
                                          <p:attrName>ppt_y</p:attrName>
                                        </p:attrNameLst>
                                      </p:cBhvr>
                                      <p:tavLst>
                                        <p:tav tm="0">
                                          <p:val>
                                            <p:strVal val="#ppt_y+.1"/>
                                          </p:val>
                                        </p:tav>
                                        <p:tav tm="100000">
                                          <p:val>
                                            <p:strVal val="#ppt_y"/>
                                          </p:val>
                                        </p:tav>
                                      </p:tavLst>
                                    </p:anim>
                                  </p:childTnLst>
                                </p:cTn>
                              </p:par>
                              <p:par>
                                <p:cTn id="255" presetID="42" presetClass="entr" presetSubtype="0" fill="hold" grpId="0" nodeType="withEffect">
                                  <p:stCondLst>
                                    <p:cond delay="800"/>
                                  </p:stCondLst>
                                  <p:childTnLst>
                                    <p:set>
                                      <p:cBhvr>
                                        <p:cTn id="256" dur="1" fill="hold">
                                          <p:stCondLst>
                                            <p:cond delay="0"/>
                                          </p:stCondLst>
                                        </p:cTn>
                                        <p:tgtEl>
                                          <p:spTgt spid="217"/>
                                        </p:tgtEl>
                                        <p:attrNameLst>
                                          <p:attrName>style.visibility</p:attrName>
                                        </p:attrNameLst>
                                      </p:cBhvr>
                                      <p:to>
                                        <p:strVal val="visible"/>
                                      </p:to>
                                    </p:set>
                                    <p:animEffect transition="in" filter="fade">
                                      <p:cBhvr>
                                        <p:cTn id="257" dur="500"/>
                                        <p:tgtEl>
                                          <p:spTgt spid="217"/>
                                        </p:tgtEl>
                                      </p:cBhvr>
                                    </p:animEffect>
                                    <p:anim calcmode="lin" valueType="num">
                                      <p:cBhvr>
                                        <p:cTn id="258" dur="500" fill="hold"/>
                                        <p:tgtEl>
                                          <p:spTgt spid="217"/>
                                        </p:tgtEl>
                                        <p:attrNameLst>
                                          <p:attrName>ppt_x</p:attrName>
                                        </p:attrNameLst>
                                      </p:cBhvr>
                                      <p:tavLst>
                                        <p:tav tm="0">
                                          <p:val>
                                            <p:strVal val="#ppt_x"/>
                                          </p:val>
                                        </p:tav>
                                        <p:tav tm="100000">
                                          <p:val>
                                            <p:strVal val="#ppt_x"/>
                                          </p:val>
                                        </p:tav>
                                      </p:tavLst>
                                    </p:anim>
                                    <p:anim calcmode="lin" valueType="num">
                                      <p:cBhvr>
                                        <p:cTn id="259" dur="500" fill="hold"/>
                                        <p:tgtEl>
                                          <p:spTgt spid="217"/>
                                        </p:tgtEl>
                                        <p:attrNameLst>
                                          <p:attrName>ppt_y</p:attrName>
                                        </p:attrNameLst>
                                      </p:cBhvr>
                                      <p:tavLst>
                                        <p:tav tm="0">
                                          <p:val>
                                            <p:strVal val="#ppt_y+.1"/>
                                          </p:val>
                                        </p:tav>
                                        <p:tav tm="100000">
                                          <p:val>
                                            <p:strVal val="#ppt_y"/>
                                          </p:val>
                                        </p:tav>
                                      </p:tavLst>
                                    </p:anim>
                                  </p:childTnLst>
                                </p:cTn>
                              </p:par>
                              <p:par>
                                <p:cTn id="260" presetID="42" presetClass="entr" presetSubtype="0" fill="hold" grpId="0" nodeType="withEffect">
                                  <p:stCondLst>
                                    <p:cond delay="800"/>
                                  </p:stCondLst>
                                  <p:childTnLst>
                                    <p:set>
                                      <p:cBhvr>
                                        <p:cTn id="261" dur="1" fill="hold">
                                          <p:stCondLst>
                                            <p:cond delay="0"/>
                                          </p:stCondLst>
                                        </p:cTn>
                                        <p:tgtEl>
                                          <p:spTgt spid="218"/>
                                        </p:tgtEl>
                                        <p:attrNameLst>
                                          <p:attrName>style.visibility</p:attrName>
                                        </p:attrNameLst>
                                      </p:cBhvr>
                                      <p:to>
                                        <p:strVal val="visible"/>
                                      </p:to>
                                    </p:set>
                                    <p:animEffect transition="in" filter="fade">
                                      <p:cBhvr>
                                        <p:cTn id="262" dur="500"/>
                                        <p:tgtEl>
                                          <p:spTgt spid="218"/>
                                        </p:tgtEl>
                                      </p:cBhvr>
                                    </p:animEffect>
                                    <p:anim calcmode="lin" valueType="num">
                                      <p:cBhvr>
                                        <p:cTn id="263" dur="500" fill="hold"/>
                                        <p:tgtEl>
                                          <p:spTgt spid="218"/>
                                        </p:tgtEl>
                                        <p:attrNameLst>
                                          <p:attrName>ppt_x</p:attrName>
                                        </p:attrNameLst>
                                      </p:cBhvr>
                                      <p:tavLst>
                                        <p:tav tm="0">
                                          <p:val>
                                            <p:strVal val="#ppt_x"/>
                                          </p:val>
                                        </p:tav>
                                        <p:tav tm="100000">
                                          <p:val>
                                            <p:strVal val="#ppt_x"/>
                                          </p:val>
                                        </p:tav>
                                      </p:tavLst>
                                    </p:anim>
                                    <p:anim calcmode="lin" valueType="num">
                                      <p:cBhvr>
                                        <p:cTn id="264" dur="500" fill="hold"/>
                                        <p:tgtEl>
                                          <p:spTgt spid="218"/>
                                        </p:tgtEl>
                                        <p:attrNameLst>
                                          <p:attrName>ppt_y</p:attrName>
                                        </p:attrNameLst>
                                      </p:cBhvr>
                                      <p:tavLst>
                                        <p:tav tm="0">
                                          <p:val>
                                            <p:strVal val="#ppt_y+.1"/>
                                          </p:val>
                                        </p:tav>
                                        <p:tav tm="100000">
                                          <p:val>
                                            <p:strVal val="#ppt_y"/>
                                          </p:val>
                                        </p:tav>
                                      </p:tavLst>
                                    </p:anim>
                                  </p:childTnLst>
                                </p:cTn>
                              </p:par>
                              <p:par>
                                <p:cTn id="265" presetID="42" presetClass="entr" presetSubtype="0" fill="hold" grpId="0" nodeType="withEffect">
                                  <p:stCondLst>
                                    <p:cond delay="800"/>
                                  </p:stCondLst>
                                  <p:childTnLst>
                                    <p:set>
                                      <p:cBhvr>
                                        <p:cTn id="266" dur="1" fill="hold">
                                          <p:stCondLst>
                                            <p:cond delay="0"/>
                                          </p:stCondLst>
                                        </p:cTn>
                                        <p:tgtEl>
                                          <p:spTgt spid="219"/>
                                        </p:tgtEl>
                                        <p:attrNameLst>
                                          <p:attrName>style.visibility</p:attrName>
                                        </p:attrNameLst>
                                      </p:cBhvr>
                                      <p:to>
                                        <p:strVal val="visible"/>
                                      </p:to>
                                    </p:set>
                                    <p:animEffect transition="in" filter="fade">
                                      <p:cBhvr>
                                        <p:cTn id="267" dur="500"/>
                                        <p:tgtEl>
                                          <p:spTgt spid="219"/>
                                        </p:tgtEl>
                                      </p:cBhvr>
                                    </p:animEffect>
                                    <p:anim calcmode="lin" valueType="num">
                                      <p:cBhvr>
                                        <p:cTn id="268" dur="500" fill="hold"/>
                                        <p:tgtEl>
                                          <p:spTgt spid="219"/>
                                        </p:tgtEl>
                                        <p:attrNameLst>
                                          <p:attrName>ppt_x</p:attrName>
                                        </p:attrNameLst>
                                      </p:cBhvr>
                                      <p:tavLst>
                                        <p:tav tm="0">
                                          <p:val>
                                            <p:strVal val="#ppt_x"/>
                                          </p:val>
                                        </p:tav>
                                        <p:tav tm="100000">
                                          <p:val>
                                            <p:strVal val="#ppt_x"/>
                                          </p:val>
                                        </p:tav>
                                      </p:tavLst>
                                    </p:anim>
                                    <p:anim calcmode="lin" valueType="num">
                                      <p:cBhvr>
                                        <p:cTn id="269" dur="500" fill="hold"/>
                                        <p:tgtEl>
                                          <p:spTgt spid="219"/>
                                        </p:tgtEl>
                                        <p:attrNameLst>
                                          <p:attrName>ppt_y</p:attrName>
                                        </p:attrNameLst>
                                      </p:cBhvr>
                                      <p:tavLst>
                                        <p:tav tm="0">
                                          <p:val>
                                            <p:strVal val="#ppt_y+.1"/>
                                          </p:val>
                                        </p:tav>
                                        <p:tav tm="100000">
                                          <p:val>
                                            <p:strVal val="#ppt_y"/>
                                          </p:val>
                                        </p:tav>
                                      </p:tavLst>
                                    </p:anim>
                                  </p:childTnLst>
                                </p:cTn>
                              </p:par>
                              <p:par>
                                <p:cTn id="270" presetID="42" presetClass="entr" presetSubtype="0" fill="hold" grpId="0" nodeType="withEffect">
                                  <p:stCondLst>
                                    <p:cond delay="800"/>
                                  </p:stCondLst>
                                  <p:childTnLst>
                                    <p:set>
                                      <p:cBhvr>
                                        <p:cTn id="271" dur="1" fill="hold">
                                          <p:stCondLst>
                                            <p:cond delay="0"/>
                                          </p:stCondLst>
                                        </p:cTn>
                                        <p:tgtEl>
                                          <p:spTgt spid="220"/>
                                        </p:tgtEl>
                                        <p:attrNameLst>
                                          <p:attrName>style.visibility</p:attrName>
                                        </p:attrNameLst>
                                      </p:cBhvr>
                                      <p:to>
                                        <p:strVal val="visible"/>
                                      </p:to>
                                    </p:set>
                                    <p:animEffect transition="in" filter="fade">
                                      <p:cBhvr>
                                        <p:cTn id="272" dur="500"/>
                                        <p:tgtEl>
                                          <p:spTgt spid="220"/>
                                        </p:tgtEl>
                                      </p:cBhvr>
                                    </p:animEffect>
                                    <p:anim calcmode="lin" valueType="num">
                                      <p:cBhvr>
                                        <p:cTn id="273" dur="500" fill="hold"/>
                                        <p:tgtEl>
                                          <p:spTgt spid="220"/>
                                        </p:tgtEl>
                                        <p:attrNameLst>
                                          <p:attrName>ppt_x</p:attrName>
                                        </p:attrNameLst>
                                      </p:cBhvr>
                                      <p:tavLst>
                                        <p:tav tm="0">
                                          <p:val>
                                            <p:strVal val="#ppt_x"/>
                                          </p:val>
                                        </p:tav>
                                        <p:tav tm="100000">
                                          <p:val>
                                            <p:strVal val="#ppt_x"/>
                                          </p:val>
                                        </p:tav>
                                      </p:tavLst>
                                    </p:anim>
                                    <p:anim calcmode="lin" valueType="num">
                                      <p:cBhvr>
                                        <p:cTn id="274" dur="500" fill="hold"/>
                                        <p:tgtEl>
                                          <p:spTgt spid="220"/>
                                        </p:tgtEl>
                                        <p:attrNameLst>
                                          <p:attrName>ppt_y</p:attrName>
                                        </p:attrNameLst>
                                      </p:cBhvr>
                                      <p:tavLst>
                                        <p:tav tm="0">
                                          <p:val>
                                            <p:strVal val="#ppt_y+.1"/>
                                          </p:val>
                                        </p:tav>
                                        <p:tav tm="100000">
                                          <p:val>
                                            <p:strVal val="#ppt_y"/>
                                          </p:val>
                                        </p:tav>
                                      </p:tavLst>
                                    </p:anim>
                                  </p:childTnLst>
                                </p:cTn>
                              </p:par>
                              <p:par>
                                <p:cTn id="275" presetID="42" presetClass="entr" presetSubtype="0" fill="hold" grpId="0" nodeType="withEffect">
                                  <p:stCondLst>
                                    <p:cond delay="800"/>
                                  </p:stCondLst>
                                  <p:childTnLst>
                                    <p:set>
                                      <p:cBhvr>
                                        <p:cTn id="276" dur="1" fill="hold">
                                          <p:stCondLst>
                                            <p:cond delay="0"/>
                                          </p:stCondLst>
                                        </p:cTn>
                                        <p:tgtEl>
                                          <p:spTgt spid="221"/>
                                        </p:tgtEl>
                                        <p:attrNameLst>
                                          <p:attrName>style.visibility</p:attrName>
                                        </p:attrNameLst>
                                      </p:cBhvr>
                                      <p:to>
                                        <p:strVal val="visible"/>
                                      </p:to>
                                    </p:set>
                                    <p:animEffect transition="in" filter="fade">
                                      <p:cBhvr>
                                        <p:cTn id="277" dur="500"/>
                                        <p:tgtEl>
                                          <p:spTgt spid="221"/>
                                        </p:tgtEl>
                                      </p:cBhvr>
                                    </p:animEffect>
                                    <p:anim calcmode="lin" valueType="num">
                                      <p:cBhvr>
                                        <p:cTn id="278" dur="500" fill="hold"/>
                                        <p:tgtEl>
                                          <p:spTgt spid="221"/>
                                        </p:tgtEl>
                                        <p:attrNameLst>
                                          <p:attrName>ppt_x</p:attrName>
                                        </p:attrNameLst>
                                      </p:cBhvr>
                                      <p:tavLst>
                                        <p:tav tm="0">
                                          <p:val>
                                            <p:strVal val="#ppt_x"/>
                                          </p:val>
                                        </p:tav>
                                        <p:tav tm="100000">
                                          <p:val>
                                            <p:strVal val="#ppt_x"/>
                                          </p:val>
                                        </p:tav>
                                      </p:tavLst>
                                    </p:anim>
                                    <p:anim calcmode="lin" valueType="num">
                                      <p:cBhvr>
                                        <p:cTn id="279" dur="500" fill="hold"/>
                                        <p:tgtEl>
                                          <p:spTgt spid="221"/>
                                        </p:tgtEl>
                                        <p:attrNameLst>
                                          <p:attrName>ppt_y</p:attrName>
                                        </p:attrNameLst>
                                      </p:cBhvr>
                                      <p:tavLst>
                                        <p:tav tm="0">
                                          <p:val>
                                            <p:strVal val="#ppt_y+.1"/>
                                          </p:val>
                                        </p:tav>
                                        <p:tav tm="100000">
                                          <p:val>
                                            <p:strVal val="#ppt_y"/>
                                          </p:val>
                                        </p:tav>
                                      </p:tavLst>
                                    </p:anim>
                                  </p:childTnLst>
                                </p:cTn>
                              </p:par>
                              <p:par>
                                <p:cTn id="280" presetID="42" presetClass="entr" presetSubtype="0" fill="hold" nodeType="withEffect">
                                  <p:stCondLst>
                                    <p:cond delay="800"/>
                                  </p:stCondLst>
                                  <p:childTnLst>
                                    <p:set>
                                      <p:cBhvr>
                                        <p:cTn id="281" dur="1" fill="hold">
                                          <p:stCondLst>
                                            <p:cond delay="0"/>
                                          </p:stCondLst>
                                        </p:cTn>
                                        <p:tgtEl>
                                          <p:spTgt spid="196"/>
                                        </p:tgtEl>
                                        <p:attrNameLst>
                                          <p:attrName>style.visibility</p:attrName>
                                        </p:attrNameLst>
                                      </p:cBhvr>
                                      <p:to>
                                        <p:strVal val="visible"/>
                                      </p:to>
                                    </p:set>
                                    <p:animEffect transition="in" filter="fade">
                                      <p:cBhvr>
                                        <p:cTn id="282" dur="500"/>
                                        <p:tgtEl>
                                          <p:spTgt spid="196"/>
                                        </p:tgtEl>
                                      </p:cBhvr>
                                    </p:animEffect>
                                    <p:anim calcmode="lin" valueType="num">
                                      <p:cBhvr>
                                        <p:cTn id="283" dur="500" fill="hold"/>
                                        <p:tgtEl>
                                          <p:spTgt spid="196"/>
                                        </p:tgtEl>
                                        <p:attrNameLst>
                                          <p:attrName>ppt_x</p:attrName>
                                        </p:attrNameLst>
                                      </p:cBhvr>
                                      <p:tavLst>
                                        <p:tav tm="0">
                                          <p:val>
                                            <p:strVal val="#ppt_x"/>
                                          </p:val>
                                        </p:tav>
                                        <p:tav tm="100000">
                                          <p:val>
                                            <p:strVal val="#ppt_x"/>
                                          </p:val>
                                        </p:tav>
                                      </p:tavLst>
                                    </p:anim>
                                    <p:anim calcmode="lin" valueType="num">
                                      <p:cBhvr>
                                        <p:cTn id="284" dur="500" fill="hold"/>
                                        <p:tgtEl>
                                          <p:spTgt spid="196"/>
                                        </p:tgtEl>
                                        <p:attrNameLst>
                                          <p:attrName>ppt_y</p:attrName>
                                        </p:attrNameLst>
                                      </p:cBhvr>
                                      <p:tavLst>
                                        <p:tav tm="0">
                                          <p:val>
                                            <p:strVal val="#ppt_y+.1"/>
                                          </p:val>
                                        </p:tav>
                                        <p:tav tm="100000">
                                          <p:val>
                                            <p:strVal val="#ppt_y"/>
                                          </p:val>
                                        </p:tav>
                                      </p:tavLst>
                                    </p:anim>
                                  </p:childTnLst>
                                </p:cTn>
                              </p:par>
                              <p:par>
                                <p:cTn id="285" presetID="42" presetClass="entr" presetSubtype="0" fill="hold" grpId="0" nodeType="withEffect">
                                  <p:stCondLst>
                                    <p:cond delay="800"/>
                                  </p:stCondLst>
                                  <p:childTnLst>
                                    <p:set>
                                      <p:cBhvr>
                                        <p:cTn id="286" dur="1" fill="hold">
                                          <p:stCondLst>
                                            <p:cond delay="0"/>
                                          </p:stCondLst>
                                        </p:cTn>
                                        <p:tgtEl>
                                          <p:spTgt spid="197"/>
                                        </p:tgtEl>
                                        <p:attrNameLst>
                                          <p:attrName>style.visibility</p:attrName>
                                        </p:attrNameLst>
                                      </p:cBhvr>
                                      <p:to>
                                        <p:strVal val="visible"/>
                                      </p:to>
                                    </p:set>
                                    <p:animEffect transition="in" filter="fade">
                                      <p:cBhvr>
                                        <p:cTn id="287" dur="500"/>
                                        <p:tgtEl>
                                          <p:spTgt spid="197"/>
                                        </p:tgtEl>
                                      </p:cBhvr>
                                    </p:animEffect>
                                    <p:anim calcmode="lin" valueType="num">
                                      <p:cBhvr>
                                        <p:cTn id="288" dur="500" fill="hold"/>
                                        <p:tgtEl>
                                          <p:spTgt spid="197"/>
                                        </p:tgtEl>
                                        <p:attrNameLst>
                                          <p:attrName>ppt_x</p:attrName>
                                        </p:attrNameLst>
                                      </p:cBhvr>
                                      <p:tavLst>
                                        <p:tav tm="0">
                                          <p:val>
                                            <p:strVal val="#ppt_x"/>
                                          </p:val>
                                        </p:tav>
                                        <p:tav tm="100000">
                                          <p:val>
                                            <p:strVal val="#ppt_x"/>
                                          </p:val>
                                        </p:tav>
                                      </p:tavLst>
                                    </p:anim>
                                    <p:anim calcmode="lin" valueType="num">
                                      <p:cBhvr>
                                        <p:cTn id="289" dur="500" fill="hold"/>
                                        <p:tgtEl>
                                          <p:spTgt spid="197"/>
                                        </p:tgtEl>
                                        <p:attrNameLst>
                                          <p:attrName>ppt_y</p:attrName>
                                        </p:attrNameLst>
                                      </p:cBhvr>
                                      <p:tavLst>
                                        <p:tav tm="0">
                                          <p:val>
                                            <p:strVal val="#ppt_y+.1"/>
                                          </p:val>
                                        </p:tav>
                                        <p:tav tm="100000">
                                          <p:val>
                                            <p:strVal val="#ppt_y"/>
                                          </p:val>
                                        </p:tav>
                                      </p:tavLst>
                                    </p:anim>
                                  </p:childTnLst>
                                </p:cTn>
                              </p:par>
                              <p:par>
                                <p:cTn id="290" presetID="42" presetClass="entr" presetSubtype="0" fill="hold" grpId="0" nodeType="withEffect">
                                  <p:stCondLst>
                                    <p:cond delay="400"/>
                                  </p:stCondLst>
                                  <p:childTnLst>
                                    <p:set>
                                      <p:cBhvr>
                                        <p:cTn id="291" dur="1" fill="hold">
                                          <p:stCondLst>
                                            <p:cond delay="0"/>
                                          </p:stCondLst>
                                        </p:cTn>
                                        <p:tgtEl>
                                          <p:spTgt spid="198"/>
                                        </p:tgtEl>
                                        <p:attrNameLst>
                                          <p:attrName>style.visibility</p:attrName>
                                        </p:attrNameLst>
                                      </p:cBhvr>
                                      <p:to>
                                        <p:strVal val="visible"/>
                                      </p:to>
                                    </p:set>
                                    <p:animEffect transition="in" filter="fade">
                                      <p:cBhvr>
                                        <p:cTn id="292" dur="500"/>
                                        <p:tgtEl>
                                          <p:spTgt spid="198"/>
                                        </p:tgtEl>
                                      </p:cBhvr>
                                    </p:animEffect>
                                    <p:anim calcmode="lin" valueType="num">
                                      <p:cBhvr>
                                        <p:cTn id="293" dur="500" fill="hold"/>
                                        <p:tgtEl>
                                          <p:spTgt spid="198"/>
                                        </p:tgtEl>
                                        <p:attrNameLst>
                                          <p:attrName>ppt_x</p:attrName>
                                        </p:attrNameLst>
                                      </p:cBhvr>
                                      <p:tavLst>
                                        <p:tav tm="0">
                                          <p:val>
                                            <p:strVal val="#ppt_x"/>
                                          </p:val>
                                        </p:tav>
                                        <p:tav tm="100000">
                                          <p:val>
                                            <p:strVal val="#ppt_x"/>
                                          </p:val>
                                        </p:tav>
                                      </p:tavLst>
                                    </p:anim>
                                    <p:anim calcmode="lin" valueType="num">
                                      <p:cBhvr>
                                        <p:cTn id="294" dur="500" fill="hold"/>
                                        <p:tgtEl>
                                          <p:spTgt spid="198"/>
                                        </p:tgtEl>
                                        <p:attrNameLst>
                                          <p:attrName>ppt_y</p:attrName>
                                        </p:attrNameLst>
                                      </p:cBhvr>
                                      <p:tavLst>
                                        <p:tav tm="0">
                                          <p:val>
                                            <p:strVal val="#ppt_y+.1"/>
                                          </p:val>
                                        </p:tav>
                                        <p:tav tm="100000">
                                          <p:val>
                                            <p:strVal val="#ppt_y"/>
                                          </p:val>
                                        </p:tav>
                                      </p:tavLst>
                                    </p:anim>
                                  </p:childTnLst>
                                </p:cTn>
                              </p:par>
                              <p:par>
                                <p:cTn id="295" presetID="42" presetClass="entr" presetSubtype="0" fill="hold" grpId="0" nodeType="withEffect">
                                  <p:stCondLst>
                                    <p:cond delay="400"/>
                                  </p:stCondLst>
                                  <p:childTnLst>
                                    <p:set>
                                      <p:cBhvr>
                                        <p:cTn id="296" dur="1" fill="hold">
                                          <p:stCondLst>
                                            <p:cond delay="0"/>
                                          </p:stCondLst>
                                        </p:cTn>
                                        <p:tgtEl>
                                          <p:spTgt spid="201"/>
                                        </p:tgtEl>
                                        <p:attrNameLst>
                                          <p:attrName>style.visibility</p:attrName>
                                        </p:attrNameLst>
                                      </p:cBhvr>
                                      <p:to>
                                        <p:strVal val="visible"/>
                                      </p:to>
                                    </p:set>
                                    <p:animEffect transition="in" filter="fade">
                                      <p:cBhvr>
                                        <p:cTn id="297" dur="500"/>
                                        <p:tgtEl>
                                          <p:spTgt spid="201"/>
                                        </p:tgtEl>
                                      </p:cBhvr>
                                    </p:animEffect>
                                    <p:anim calcmode="lin" valueType="num">
                                      <p:cBhvr>
                                        <p:cTn id="298" dur="500" fill="hold"/>
                                        <p:tgtEl>
                                          <p:spTgt spid="201"/>
                                        </p:tgtEl>
                                        <p:attrNameLst>
                                          <p:attrName>ppt_x</p:attrName>
                                        </p:attrNameLst>
                                      </p:cBhvr>
                                      <p:tavLst>
                                        <p:tav tm="0">
                                          <p:val>
                                            <p:strVal val="#ppt_x"/>
                                          </p:val>
                                        </p:tav>
                                        <p:tav tm="100000">
                                          <p:val>
                                            <p:strVal val="#ppt_x"/>
                                          </p:val>
                                        </p:tav>
                                      </p:tavLst>
                                    </p:anim>
                                    <p:anim calcmode="lin" valueType="num">
                                      <p:cBhvr>
                                        <p:cTn id="299" dur="500" fill="hold"/>
                                        <p:tgtEl>
                                          <p:spTgt spid="201"/>
                                        </p:tgtEl>
                                        <p:attrNameLst>
                                          <p:attrName>ppt_y</p:attrName>
                                        </p:attrNameLst>
                                      </p:cBhvr>
                                      <p:tavLst>
                                        <p:tav tm="0">
                                          <p:val>
                                            <p:strVal val="#ppt_y+.1"/>
                                          </p:val>
                                        </p:tav>
                                        <p:tav tm="100000">
                                          <p:val>
                                            <p:strVal val="#ppt_y"/>
                                          </p:val>
                                        </p:tav>
                                      </p:tavLst>
                                    </p:anim>
                                  </p:childTnLst>
                                </p:cTn>
                              </p:par>
                              <p:par>
                                <p:cTn id="300" presetID="42" presetClass="entr" presetSubtype="0" fill="hold" grpId="0" nodeType="withEffect">
                                  <p:stCondLst>
                                    <p:cond delay="400"/>
                                  </p:stCondLst>
                                  <p:childTnLst>
                                    <p:set>
                                      <p:cBhvr>
                                        <p:cTn id="301" dur="1" fill="hold">
                                          <p:stCondLst>
                                            <p:cond delay="0"/>
                                          </p:stCondLst>
                                        </p:cTn>
                                        <p:tgtEl>
                                          <p:spTgt spid="222"/>
                                        </p:tgtEl>
                                        <p:attrNameLst>
                                          <p:attrName>style.visibility</p:attrName>
                                        </p:attrNameLst>
                                      </p:cBhvr>
                                      <p:to>
                                        <p:strVal val="visible"/>
                                      </p:to>
                                    </p:set>
                                    <p:animEffect transition="in" filter="fade">
                                      <p:cBhvr>
                                        <p:cTn id="302" dur="500"/>
                                        <p:tgtEl>
                                          <p:spTgt spid="222"/>
                                        </p:tgtEl>
                                      </p:cBhvr>
                                    </p:animEffect>
                                    <p:anim calcmode="lin" valueType="num">
                                      <p:cBhvr>
                                        <p:cTn id="303" dur="500" fill="hold"/>
                                        <p:tgtEl>
                                          <p:spTgt spid="222"/>
                                        </p:tgtEl>
                                        <p:attrNameLst>
                                          <p:attrName>ppt_x</p:attrName>
                                        </p:attrNameLst>
                                      </p:cBhvr>
                                      <p:tavLst>
                                        <p:tav tm="0">
                                          <p:val>
                                            <p:strVal val="#ppt_x"/>
                                          </p:val>
                                        </p:tav>
                                        <p:tav tm="100000">
                                          <p:val>
                                            <p:strVal val="#ppt_x"/>
                                          </p:val>
                                        </p:tav>
                                      </p:tavLst>
                                    </p:anim>
                                    <p:anim calcmode="lin" valueType="num">
                                      <p:cBhvr>
                                        <p:cTn id="304" dur="500" fill="hold"/>
                                        <p:tgtEl>
                                          <p:spTgt spid="222"/>
                                        </p:tgtEl>
                                        <p:attrNameLst>
                                          <p:attrName>ppt_y</p:attrName>
                                        </p:attrNameLst>
                                      </p:cBhvr>
                                      <p:tavLst>
                                        <p:tav tm="0">
                                          <p:val>
                                            <p:strVal val="#ppt_y+.1"/>
                                          </p:val>
                                        </p:tav>
                                        <p:tav tm="100000">
                                          <p:val>
                                            <p:strVal val="#ppt_y"/>
                                          </p:val>
                                        </p:tav>
                                      </p:tavLst>
                                    </p:anim>
                                  </p:childTnLst>
                                </p:cTn>
                              </p:par>
                              <p:par>
                                <p:cTn id="305" presetID="37" presetClass="entr" presetSubtype="0" fill="hold" nodeType="withEffect">
                                  <p:stCondLst>
                                    <p:cond delay="800"/>
                                  </p:stCondLst>
                                  <p:childTnLst>
                                    <p:set>
                                      <p:cBhvr>
                                        <p:cTn id="306" dur="1" fill="hold">
                                          <p:stCondLst>
                                            <p:cond delay="0"/>
                                          </p:stCondLst>
                                        </p:cTn>
                                        <p:tgtEl>
                                          <p:spTgt spid="3"/>
                                        </p:tgtEl>
                                        <p:attrNameLst>
                                          <p:attrName>style.visibility</p:attrName>
                                        </p:attrNameLst>
                                      </p:cBhvr>
                                      <p:to>
                                        <p:strVal val="visible"/>
                                      </p:to>
                                    </p:set>
                                    <p:animEffect transition="in" filter="fade">
                                      <p:cBhvr>
                                        <p:cTn id="307" dur="500"/>
                                        <p:tgtEl>
                                          <p:spTgt spid="3"/>
                                        </p:tgtEl>
                                      </p:cBhvr>
                                    </p:animEffect>
                                    <p:anim calcmode="lin" valueType="num">
                                      <p:cBhvr>
                                        <p:cTn id="308" dur="500" fill="hold"/>
                                        <p:tgtEl>
                                          <p:spTgt spid="3"/>
                                        </p:tgtEl>
                                        <p:attrNameLst>
                                          <p:attrName>ppt_x</p:attrName>
                                        </p:attrNameLst>
                                      </p:cBhvr>
                                      <p:tavLst>
                                        <p:tav tm="0">
                                          <p:val>
                                            <p:strVal val="#ppt_x"/>
                                          </p:val>
                                        </p:tav>
                                        <p:tav tm="100000">
                                          <p:val>
                                            <p:strVal val="#ppt_x"/>
                                          </p:val>
                                        </p:tav>
                                      </p:tavLst>
                                    </p:anim>
                                    <p:anim calcmode="lin" valueType="num">
                                      <p:cBhvr>
                                        <p:cTn id="309" dur="450" decel="100000" fill="hold"/>
                                        <p:tgtEl>
                                          <p:spTgt spid="3"/>
                                        </p:tgtEl>
                                        <p:attrNameLst>
                                          <p:attrName>ppt_y</p:attrName>
                                        </p:attrNameLst>
                                      </p:cBhvr>
                                      <p:tavLst>
                                        <p:tav tm="0">
                                          <p:val>
                                            <p:strVal val="#ppt_y+1"/>
                                          </p:val>
                                        </p:tav>
                                        <p:tav tm="100000">
                                          <p:val>
                                            <p:strVal val="#ppt_y-.03"/>
                                          </p:val>
                                        </p:tav>
                                      </p:tavLst>
                                    </p:anim>
                                    <p:anim calcmode="lin" valueType="num">
                                      <p:cBhvr>
                                        <p:cTn id="310" dur="50" accel="100000" fill="hold">
                                          <p:stCondLst>
                                            <p:cond delay="450"/>
                                          </p:stCondLst>
                                        </p:cTn>
                                        <p:tgtEl>
                                          <p:spTgt spid="3"/>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6" grpId="0" animBg="1"/>
      <p:bldP spid="88" grpId="0" animBg="1"/>
      <p:bldP spid="89" grpId="0" animBg="1"/>
      <p:bldP spid="90" grpId="0" animBg="1"/>
      <p:bldP spid="91" grpId="0" animBg="1"/>
      <p:bldP spid="92" grpId="0" animBg="1"/>
      <p:bldP spid="93" grpId="0" animBg="1"/>
      <p:bldP spid="94" grpId="0" animBg="1"/>
      <p:bldP spid="95" grpId="0" animBg="1"/>
      <p:bldP spid="96" grpId="0" animBg="1"/>
      <p:bldP spid="98" grpId="0" animBg="1"/>
      <p:bldP spid="99" grpId="0" animBg="1"/>
      <p:bldP spid="100" grpId="0" animBg="1"/>
      <p:bldP spid="101" grpId="0" animBg="1"/>
      <p:bldP spid="102" grpId="0" animBg="1"/>
      <p:bldP spid="103" grpId="0" animBg="1"/>
      <p:bldP spid="104" grpId="0" animBg="1"/>
      <p:bldP spid="105" grpId="0" animBg="1"/>
      <p:bldP spid="106" grpId="0" animBg="1"/>
      <p:bldP spid="107" grpId="0" animBg="1"/>
      <p:bldP spid="108" grpId="0" animBg="1"/>
      <p:bldP spid="109" grpId="0" animBg="1"/>
      <p:bldP spid="110" grpId="0" animBg="1"/>
      <p:bldP spid="111" grpId="0" animBg="1"/>
      <p:bldP spid="112" grpId="0" animBg="1"/>
      <p:bldP spid="113" grpId="0" animBg="1"/>
      <p:bldP spid="115" grpId="0" animBg="1"/>
      <p:bldP spid="117" grpId="0" animBg="1"/>
      <p:bldP spid="118" grpId="0" animBg="1"/>
      <p:bldP spid="119" grpId="0" animBg="1"/>
      <p:bldP spid="120" grpId="0" animBg="1"/>
      <p:bldP spid="121" grpId="0" animBg="1"/>
      <p:bldP spid="122" grpId="0" animBg="1"/>
      <p:bldP spid="123" grpId="0" animBg="1"/>
      <p:bldP spid="126" grpId="0" animBg="1"/>
      <p:bldP spid="127" grpId="0" animBg="1"/>
      <p:bldP spid="128" grpId="0" animBg="1"/>
      <p:bldP spid="129" grpId="0" animBg="1"/>
      <p:bldP spid="130" grpId="0" animBg="1"/>
      <p:bldP spid="131" grpId="0" animBg="1"/>
      <p:bldP spid="133" grpId="0" animBg="1"/>
      <p:bldP spid="134" grpId="0" animBg="1"/>
      <p:bldP spid="135" grpId="0" animBg="1"/>
      <p:bldP spid="136" grpId="0" animBg="1"/>
      <p:bldP spid="211" grpId="0" animBg="1"/>
      <p:bldP spid="212" grpId="0" animBg="1"/>
      <p:bldP spid="213" grpId="0" animBg="1"/>
      <p:bldP spid="214" grpId="0" animBg="1"/>
      <p:bldP spid="215" grpId="0" animBg="1"/>
      <p:bldP spid="216" grpId="0" animBg="1"/>
      <p:bldP spid="217" grpId="0" animBg="1"/>
      <p:bldP spid="218" grpId="0" animBg="1"/>
      <p:bldP spid="219" grpId="0" animBg="1"/>
      <p:bldP spid="220" grpId="0" animBg="1"/>
      <p:bldP spid="221" grpId="0" animBg="1"/>
      <p:bldP spid="197" grpId="0" animBg="1"/>
      <p:bldP spid="198" grpId="0" animBg="1"/>
      <p:bldP spid="201" grpId="0" animBg="1"/>
      <p:bldP spid="22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6" name="椭圆 185"/>
          <p:cNvSpPr/>
          <p:nvPr/>
        </p:nvSpPr>
        <p:spPr>
          <a:xfrm rot="247877">
            <a:off x="5138738" y="2964312"/>
            <a:ext cx="88900" cy="90487"/>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87" name="椭圆 186"/>
          <p:cNvSpPr/>
          <p:nvPr/>
        </p:nvSpPr>
        <p:spPr>
          <a:xfrm rot="10800000">
            <a:off x="5454650" y="6358387"/>
            <a:ext cx="190500" cy="1920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88" name="椭圆 187"/>
          <p:cNvSpPr/>
          <p:nvPr/>
        </p:nvSpPr>
        <p:spPr>
          <a:xfrm rot="10800000">
            <a:off x="6410324" y="5970022"/>
            <a:ext cx="371475" cy="37306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89" name="椭圆 188"/>
          <p:cNvSpPr/>
          <p:nvPr/>
        </p:nvSpPr>
        <p:spPr>
          <a:xfrm rot="10800000">
            <a:off x="5349875" y="3721549"/>
            <a:ext cx="192088" cy="1905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91" name="椭圆 190"/>
          <p:cNvSpPr/>
          <p:nvPr/>
        </p:nvSpPr>
        <p:spPr>
          <a:xfrm rot="10800000">
            <a:off x="4916488" y="3135762"/>
            <a:ext cx="485775" cy="4841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92" name="椭圆 191"/>
          <p:cNvSpPr/>
          <p:nvPr/>
        </p:nvSpPr>
        <p:spPr>
          <a:xfrm rot="10800000">
            <a:off x="3594486" y="2538985"/>
            <a:ext cx="304800" cy="3048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93" name="椭圆 192"/>
          <p:cNvSpPr/>
          <p:nvPr/>
        </p:nvSpPr>
        <p:spPr>
          <a:xfrm rot="10800000">
            <a:off x="6412280" y="1464407"/>
            <a:ext cx="400050" cy="4000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4" name="椭圆 193"/>
          <p:cNvSpPr/>
          <p:nvPr/>
        </p:nvSpPr>
        <p:spPr>
          <a:xfrm rot="247877" flipH="1">
            <a:off x="6086475" y="6669537"/>
            <a:ext cx="96838" cy="9683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95" name="椭圆 194"/>
          <p:cNvSpPr/>
          <p:nvPr/>
        </p:nvSpPr>
        <p:spPr>
          <a:xfrm rot="10800000">
            <a:off x="6781800" y="4250187"/>
            <a:ext cx="404813" cy="404812"/>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196" name="椭圆 195"/>
          <p:cNvSpPr/>
          <p:nvPr/>
        </p:nvSpPr>
        <p:spPr>
          <a:xfrm rot="10800000">
            <a:off x="5894388" y="6696075"/>
            <a:ext cx="542925" cy="5429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grpSp>
        <p:nvGrpSpPr>
          <p:cNvPr id="17" name="组合 16"/>
          <p:cNvGrpSpPr/>
          <p:nvPr/>
        </p:nvGrpSpPr>
        <p:grpSpPr bwMode="auto">
          <a:xfrm>
            <a:off x="5630395" y="2288402"/>
            <a:ext cx="1368425" cy="1477962"/>
            <a:chOff x="5591459" y="2770428"/>
            <a:chExt cx="1368690" cy="1477955"/>
          </a:xfrm>
        </p:grpSpPr>
        <p:grpSp>
          <p:nvGrpSpPr>
            <p:cNvPr id="7229" name="组合 11"/>
            <p:cNvGrpSpPr/>
            <p:nvPr/>
          </p:nvGrpSpPr>
          <p:grpSpPr bwMode="auto">
            <a:xfrm>
              <a:off x="5591459" y="2770428"/>
              <a:ext cx="1368690" cy="1368690"/>
              <a:chOff x="6096000" y="1504950"/>
              <a:chExt cx="1085850" cy="1085850"/>
            </a:xfrm>
          </p:grpSpPr>
          <p:sp>
            <p:nvSpPr>
              <p:cNvPr id="5" name="椭圆 4"/>
              <p:cNvSpPr/>
              <p:nvPr/>
            </p:nvSpPr>
            <p:spPr>
              <a:xfrm>
                <a:off x="6096000" y="1504950"/>
                <a:ext cx="1085850" cy="108563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2400" dirty="0">
                  <a:latin typeface="Century Gothic" panose="020B0502020202020204" pitchFamily="34" charset="0"/>
                </a:endParaRPr>
              </a:p>
            </p:txBody>
          </p:sp>
          <p:sp>
            <p:nvSpPr>
              <p:cNvPr id="7232" name="文本框 7"/>
              <p:cNvSpPr txBox="1">
                <a:spLocks noChangeArrowheads="1"/>
              </p:cNvSpPr>
              <p:nvPr/>
            </p:nvSpPr>
            <p:spPr bwMode="auto">
              <a:xfrm>
                <a:off x="6190509" y="1586210"/>
                <a:ext cx="896834" cy="8790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6600" dirty="0">
                    <a:solidFill>
                      <a:schemeClr val="bg1"/>
                    </a:solidFill>
                    <a:latin typeface="Century Gothic" panose="020B0502020202020204" pitchFamily="34" charset="0"/>
                  </a:rPr>
                  <a:t>02</a:t>
                </a:r>
                <a:endParaRPr lang="zh-CN" altLang="en-US" sz="6600" dirty="0">
                  <a:solidFill>
                    <a:schemeClr val="bg1"/>
                  </a:solidFill>
                  <a:latin typeface="Century Gothic" panose="020B0502020202020204" pitchFamily="34" charset="0"/>
                </a:endParaRPr>
              </a:p>
            </p:txBody>
          </p:sp>
        </p:grpSp>
        <p:pic>
          <p:nvPicPr>
            <p:cNvPr id="182" name="图片 181"/>
            <p:cNvPicPr>
              <a:picLocks noChangeAspect="1"/>
            </p:cNvPicPr>
            <p:nvPr/>
          </p:nvPicPr>
          <p:blipFill>
            <a:blip r:embed="rId2"/>
            <a:srcRect l="43447" t="18711" r="10242" b="14206"/>
            <a:stretch>
              <a:fillRect/>
            </a:stretch>
          </p:blipFill>
          <p:spPr>
            <a:xfrm rot="1293395">
              <a:off x="5652795" y="3032900"/>
              <a:ext cx="1215483" cy="1215483"/>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grpSp>
        <p:nvGrpSpPr>
          <p:cNvPr id="16" name="组合 15"/>
          <p:cNvGrpSpPr/>
          <p:nvPr/>
        </p:nvGrpSpPr>
        <p:grpSpPr bwMode="auto">
          <a:xfrm>
            <a:off x="5230782" y="1511232"/>
            <a:ext cx="1176338" cy="1085850"/>
            <a:chOff x="5231859" y="1684578"/>
            <a:chExt cx="1177200" cy="1085850"/>
          </a:xfrm>
        </p:grpSpPr>
        <p:grpSp>
          <p:nvGrpSpPr>
            <p:cNvPr id="7225" name="组合 10"/>
            <p:cNvGrpSpPr/>
            <p:nvPr/>
          </p:nvGrpSpPr>
          <p:grpSpPr bwMode="auto">
            <a:xfrm>
              <a:off x="5323209" y="1684578"/>
              <a:ext cx="1085850" cy="1085850"/>
              <a:chOff x="1276350" y="1504950"/>
              <a:chExt cx="1085850" cy="1085850"/>
            </a:xfrm>
          </p:grpSpPr>
          <p:sp>
            <p:nvSpPr>
              <p:cNvPr id="3" name="椭圆 2"/>
              <p:cNvSpPr/>
              <p:nvPr/>
            </p:nvSpPr>
            <p:spPr>
              <a:xfrm>
                <a:off x="1277143" y="1504950"/>
                <a:ext cx="1085057" cy="10858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7228" name="文本框 6"/>
              <p:cNvSpPr txBox="1">
                <a:spLocks noChangeArrowheads="1"/>
              </p:cNvSpPr>
              <p:nvPr/>
            </p:nvSpPr>
            <p:spPr bwMode="auto">
              <a:xfrm>
                <a:off x="1343825" y="1586210"/>
                <a:ext cx="950902" cy="9233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5400">
                    <a:solidFill>
                      <a:schemeClr val="bg1"/>
                    </a:solidFill>
                    <a:latin typeface="Century Gothic" panose="020B0502020202020204" pitchFamily="34" charset="0"/>
                  </a:rPr>
                  <a:t>01</a:t>
                </a:r>
                <a:endParaRPr lang="zh-CN" altLang="en-US" sz="5400">
                  <a:solidFill>
                    <a:schemeClr val="bg1"/>
                  </a:solidFill>
                  <a:latin typeface="Century Gothic" panose="020B0502020202020204" pitchFamily="34" charset="0"/>
                </a:endParaRPr>
              </a:p>
            </p:txBody>
          </p:sp>
        </p:grpSp>
        <p:pic>
          <p:nvPicPr>
            <p:cNvPr id="183" name="图片 182"/>
            <p:cNvPicPr>
              <a:picLocks noChangeAspect="1"/>
            </p:cNvPicPr>
            <p:nvPr/>
          </p:nvPicPr>
          <p:blipFill>
            <a:blip r:embed="rId2"/>
            <a:srcRect l="43447" t="18711" r="10242" b="14206"/>
            <a:stretch>
              <a:fillRect/>
            </a:stretch>
          </p:blipFill>
          <p:spPr>
            <a:xfrm rot="19343822">
              <a:off x="5231859" y="1742018"/>
              <a:ext cx="1019877" cy="1019877"/>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grpSp>
        <p:nvGrpSpPr>
          <p:cNvPr id="18" name="组合 17"/>
          <p:cNvGrpSpPr/>
          <p:nvPr/>
        </p:nvGrpSpPr>
        <p:grpSpPr bwMode="auto">
          <a:xfrm>
            <a:off x="5393945" y="3831990"/>
            <a:ext cx="1531938" cy="1531937"/>
            <a:chOff x="4905512" y="3916438"/>
            <a:chExt cx="1531210" cy="1531210"/>
          </a:xfrm>
        </p:grpSpPr>
        <p:grpSp>
          <p:nvGrpSpPr>
            <p:cNvPr id="7221" name="组合 13"/>
            <p:cNvGrpSpPr/>
            <p:nvPr/>
          </p:nvGrpSpPr>
          <p:grpSpPr bwMode="auto">
            <a:xfrm>
              <a:off x="4905512" y="3916438"/>
              <a:ext cx="1531210" cy="1531210"/>
              <a:chOff x="1276350" y="4991100"/>
              <a:chExt cx="1085850" cy="1085850"/>
            </a:xfrm>
          </p:grpSpPr>
          <p:sp>
            <p:nvSpPr>
              <p:cNvPr id="4" name="椭圆 3"/>
              <p:cNvSpPr/>
              <p:nvPr/>
            </p:nvSpPr>
            <p:spPr>
              <a:xfrm>
                <a:off x="1276350" y="4991100"/>
                <a:ext cx="1085850" cy="108585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sz="1400">
                  <a:latin typeface="Century Gothic" panose="020B0502020202020204" pitchFamily="34" charset="0"/>
                </a:endParaRPr>
              </a:p>
            </p:txBody>
          </p:sp>
          <p:sp>
            <p:nvSpPr>
              <p:cNvPr id="7224" name="文本框 8"/>
              <p:cNvSpPr txBox="1">
                <a:spLocks noChangeArrowheads="1"/>
              </p:cNvSpPr>
              <p:nvPr/>
            </p:nvSpPr>
            <p:spPr bwMode="auto">
              <a:xfrm>
                <a:off x="1451591" y="5175970"/>
                <a:ext cx="735364" cy="7199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6000" dirty="0">
                    <a:solidFill>
                      <a:schemeClr val="bg1"/>
                    </a:solidFill>
                    <a:latin typeface="Century Gothic" panose="020B0502020202020204" pitchFamily="34" charset="0"/>
                  </a:rPr>
                  <a:t>04</a:t>
                </a:r>
                <a:endParaRPr lang="zh-CN" altLang="en-US" sz="6000" dirty="0">
                  <a:solidFill>
                    <a:schemeClr val="bg1"/>
                  </a:solidFill>
                  <a:latin typeface="Century Gothic" panose="020B0502020202020204" pitchFamily="34" charset="0"/>
                </a:endParaRPr>
              </a:p>
            </p:txBody>
          </p:sp>
        </p:grpSp>
        <p:pic>
          <p:nvPicPr>
            <p:cNvPr id="184" name="图片 183"/>
            <p:cNvPicPr>
              <a:picLocks noChangeAspect="1"/>
            </p:cNvPicPr>
            <p:nvPr/>
          </p:nvPicPr>
          <p:blipFill>
            <a:blip r:embed="rId2"/>
            <a:srcRect l="43447" t="18711" r="10242" b="14206"/>
            <a:stretch>
              <a:fillRect/>
            </a:stretch>
          </p:blipFill>
          <p:spPr>
            <a:xfrm rot="19161339">
              <a:off x="4923632" y="4154443"/>
              <a:ext cx="1152845" cy="1152845"/>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sp>
        <p:nvSpPr>
          <p:cNvPr id="198" name="椭圆 197"/>
          <p:cNvSpPr/>
          <p:nvPr/>
        </p:nvSpPr>
        <p:spPr>
          <a:xfrm rot="10800000">
            <a:off x="6435725" y="5070924"/>
            <a:ext cx="233363" cy="23336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grpSp>
        <p:nvGrpSpPr>
          <p:cNvPr id="20" name="组合 19"/>
          <p:cNvGrpSpPr/>
          <p:nvPr/>
        </p:nvGrpSpPr>
        <p:grpSpPr bwMode="auto">
          <a:xfrm>
            <a:off x="122506" y="1660762"/>
            <a:ext cx="12145326" cy="2456822"/>
            <a:chOff x="210881" y="1660456"/>
            <a:chExt cx="12145079" cy="2457402"/>
          </a:xfrm>
        </p:grpSpPr>
        <p:grpSp>
          <p:nvGrpSpPr>
            <p:cNvPr id="7197" name="组合 213"/>
            <p:cNvGrpSpPr/>
            <p:nvPr/>
          </p:nvGrpSpPr>
          <p:grpSpPr bwMode="auto">
            <a:xfrm>
              <a:off x="504294" y="1660456"/>
              <a:ext cx="4859906" cy="460484"/>
              <a:chOff x="504295" y="1660458"/>
              <a:chExt cx="4859905" cy="460484"/>
            </a:xfrm>
          </p:grpSpPr>
          <p:cxnSp>
            <p:nvCxnSpPr>
              <p:cNvPr id="209" name="直接连接符 208"/>
              <p:cNvCxnSpPr/>
              <p:nvPr/>
            </p:nvCxnSpPr>
            <p:spPr>
              <a:xfrm>
                <a:off x="504295" y="2086747"/>
                <a:ext cx="4767164"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211" name="文本框 210"/>
              <p:cNvSpPr txBox="1"/>
              <p:nvPr/>
            </p:nvSpPr>
            <p:spPr>
              <a:xfrm>
                <a:off x="577233" y="1660458"/>
                <a:ext cx="4786967" cy="460484"/>
              </a:xfrm>
              <a:prstGeom prst="rect">
                <a:avLst/>
              </a:prstGeom>
              <a:noFill/>
            </p:spPr>
            <p:txBody>
              <a:bodyPr wrap="square">
                <a:spAutoFit/>
              </a:bodyPr>
              <a:lstStyle/>
              <a:p>
                <a:pPr algn="r" eaLnBrk="1" fontAlgn="auto" hangingPunct="1">
                  <a:spcBef>
                    <a:spcPts val="0"/>
                  </a:spcBef>
                  <a:spcAft>
                    <a:spcPts val="0"/>
                  </a:spcAft>
                  <a:defRPr/>
                </a:pPr>
                <a:r>
                  <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rPr>
                  <a:t>软件功能设计</a:t>
                </a:r>
              </a:p>
            </p:txBody>
          </p:sp>
        </p:grpSp>
        <p:grpSp>
          <p:nvGrpSpPr>
            <p:cNvPr id="7198" name="组合 214"/>
            <p:cNvGrpSpPr/>
            <p:nvPr/>
          </p:nvGrpSpPr>
          <p:grpSpPr bwMode="auto">
            <a:xfrm>
              <a:off x="210881" y="3657374"/>
              <a:ext cx="4821704" cy="460484"/>
              <a:chOff x="471743" y="1519063"/>
              <a:chExt cx="4821703" cy="460485"/>
            </a:xfrm>
          </p:grpSpPr>
          <p:cxnSp>
            <p:nvCxnSpPr>
              <p:cNvPr id="216" name="直接连接符 215"/>
              <p:cNvCxnSpPr/>
              <p:nvPr/>
            </p:nvCxnSpPr>
            <p:spPr>
              <a:xfrm>
                <a:off x="498461" y="1931290"/>
                <a:ext cx="4767165"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210" name="文本框 216"/>
              <p:cNvSpPr txBox="1">
                <a:spLocks noChangeArrowheads="1"/>
              </p:cNvSpPr>
              <p:nvPr/>
            </p:nvSpPr>
            <p:spPr bwMode="auto">
              <a:xfrm>
                <a:off x="471743" y="1519063"/>
                <a:ext cx="4821703" cy="4604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r" eaLnBrk="1" hangingPunct="1">
                  <a:lnSpc>
                    <a:spcPct val="100000"/>
                  </a:lnSpc>
                  <a:spcBef>
                    <a:spcPct val="0"/>
                  </a:spcBef>
                  <a:buFontTx/>
                  <a:buNone/>
                </a:pPr>
                <a:r>
                  <a:rPr lang="zh-CN" altLang="en-US" sz="2400" dirty="0">
                    <a:solidFill>
                      <a:srgbClr val="404040"/>
                    </a:solidFill>
                    <a:latin typeface="微软雅黑" panose="020B0503020204020204" pitchFamily="34" charset="-122"/>
                    <a:ea typeface="微软雅黑" panose="020B0503020204020204" pitchFamily="34" charset="-122"/>
                  </a:rPr>
                  <a:t>软件难点与创新点</a:t>
                </a:r>
              </a:p>
            </p:txBody>
          </p:sp>
        </p:grpSp>
        <p:grpSp>
          <p:nvGrpSpPr>
            <p:cNvPr id="7199" name="组合 219"/>
            <p:cNvGrpSpPr/>
            <p:nvPr/>
          </p:nvGrpSpPr>
          <p:grpSpPr bwMode="auto">
            <a:xfrm>
              <a:off x="7081122" y="2586010"/>
              <a:ext cx="5274838" cy="460484"/>
              <a:chOff x="348115" y="1322497"/>
              <a:chExt cx="5274837" cy="460484"/>
            </a:xfrm>
          </p:grpSpPr>
          <p:cxnSp>
            <p:nvCxnSpPr>
              <p:cNvPr id="221" name="直接连接符 220"/>
              <p:cNvCxnSpPr/>
              <p:nvPr/>
            </p:nvCxnSpPr>
            <p:spPr>
              <a:xfrm>
                <a:off x="452938" y="1758198"/>
                <a:ext cx="4767165"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7206" name="文本框 221"/>
              <p:cNvSpPr txBox="1">
                <a:spLocks noChangeArrowheads="1"/>
              </p:cNvSpPr>
              <p:nvPr/>
            </p:nvSpPr>
            <p:spPr bwMode="auto">
              <a:xfrm>
                <a:off x="348115" y="1322497"/>
                <a:ext cx="5274837" cy="46048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eaLnBrk="1" hangingPunct="1">
                  <a:lnSpc>
                    <a:spcPct val="100000"/>
                  </a:lnSpc>
                  <a:spcBef>
                    <a:spcPct val="0"/>
                  </a:spcBef>
                  <a:buFontTx/>
                  <a:buNone/>
                </a:pPr>
                <a:r>
                  <a:rPr lang="zh-CN" altLang="en-US" sz="2400" dirty="0">
                    <a:solidFill>
                      <a:srgbClr val="404040"/>
                    </a:solidFill>
                    <a:latin typeface="微软雅黑" panose="020B0503020204020204" pitchFamily="34" charset="-122"/>
                    <a:ea typeface="微软雅黑" panose="020B0503020204020204" pitchFamily="34" charset="-122"/>
                  </a:rPr>
                  <a:t>小组开发分工</a:t>
                </a:r>
              </a:p>
            </p:txBody>
          </p:sp>
        </p:grpSp>
      </p:grpSp>
      <p:sp>
        <p:nvSpPr>
          <p:cNvPr id="230" name="椭圆 229"/>
          <p:cNvSpPr/>
          <p:nvPr/>
        </p:nvSpPr>
        <p:spPr>
          <a:xfrm rot="10800000">
            <a:off x="6854825" y="2399162"/>
            <a:ext cx="242888" cy="242887"/>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231" name="椭圆 230"/>
          <p:cNvSpPr/>
          <p:nvPr/>
        </p:nvSpPr>
        <p:spPr>
          <a:xfrm rot="10800000">
            <a:off x="6507163" y="2089599"/>
            <a:ext cx="188912" cy="188913"/>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232" name="椭圆 231"/>
          <p:cNvSpPr/>
          <p:nvPr/>
        </p:nvSpPr>
        <p:spPr>
          <a:xfrm rot="10800000">
            <a:off x="6538913" y="2432499"/>
            <a:ext cx="152400" cy="1524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233" name="椭圆 232"/>
          <p:cNvSpPr/>
          <p:nvPr/>
        </p:nvSpPr>
        <p:spPr>
          <a:xfrm rot="10800000">
            <a:off x="7067550" y="4947099"/>
            <a:ext cx="152400" cy="1539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grpSp>
        <p:nvGrpSpPr>
          <p:cNvPr id="15" name="组合 14"/>
          <p:cNvGrpSpPr/>
          <p:nvPr/>
        </p:nvGrpSpPr>
        <p:grpSpPr bwMode="auto">
          <a:xfrm>
            <a:off x="4905375" y="-1123950"/>
            <a:ext cx="2343150" cy="2343150"/>
            <a:chOff x="4905189" y="-1123733"/>
            <a:chExt cx="2342574" cy="2342574"/>
          </a:xfrm>
        </p:grpSpPr>
        <p:sp>
          <p:nvSpPr>
            <p:cNvPr id="202" name="任意多边形 201"/>
            <p:cNvSpPr/>
            <p:nvPr/>
          </p:nvSpPr>
          <p:spPr>
            <a:xfrm rot="13500000" flipH="1">
              <a:off x="4905189" y="-1123733"/>
              <a:ext cx="2342574" cy="2342574"/>
            </a:xfrm>
            <a:custGeom>
              <a:avLst/>
              <a:gdLst>
                <a:gd name="connsiteX0" fmla="*/ 0 w 2342574"/>
                <a:gd name="connsiteY0" fmla="*/ 116757 h 2342574"/>
                <a:gd name="connsiteX1" fmla="*/ 2225818 w 2342574"/>
                <a:gd name="connsiteY1" fmla="*/ 2342574 h 2342574"/>
                <a:gd name="connsiteX2" fmla="*/ 2307225 w 2342574"/>
                <a:gd name="connsiteY2" fmla="*/ 2080322 h 2342574"/>
                <a:gd name="connsiteX3" fmla="*/ 2342574 w 2342574"/>
                <a:gd name="connsiteY3" fmla="*/ 1729671 h 2342574"/>
                <a:gd name="connsiteX4" fmla="*/ 2206215 w 2342574"/>
                <a:gd name="connsiteY4" fmla="*/ 180329 h 2342574"/>
                <a:gd name="connsiteX5" fmla="*/ 2233153 w 2342574"/>
                <a:gd name="connsiteY5" fmla="*/ 119650 h 2342574"/>
                <a:gd name="connsiteX6" fmla="*/ 2259713 w 2342574"/>
                <a:gd name="connsiteY6" fmla="*/ 93089 h 2342574"/>
                <a:gd name="connsiteX7" fmla="*/ 2241319 w 2342574"/>
                <a:gd name="connsiteY7" fmla="*/ 101255 h 2342574"/>
                <a:gd name="connsiteX8" fmla="*/ 2249485 w 2342574"/>
                <a:gd name="connsiteY8" fmla="*/ 82861 h 2342574"/>
                <a:gd name="connsiteX9" fmla="*/ 2222925 w 2342574"/>
                <a:gd name="connsiteY9" fmla="*/ 109421 h 2342574"/>
                <a:gd name="connsiteX10" fmla="*/ 2162245 w 2342574"/>
                <a:gd name="connsiteY10" fmla="*/ 136359 h 2342574"/>
                <a:gd name="connsiteX11" fmla="*/ 612904 w 2342574"/>
                <a:gd name="connsiteY11" fmla="*/ 0 h 2342574"/>
                <a:gd name="connsiteX12" fmla="*/ 262254 w 2342574"/>
                <a:gd name="connsiteY12" fmla="*/ 35349 h 2342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2574" h="2342574">
                  <a:moveTo>
                    <a:pt x="0" y="116757"/>
                  </a:moveTo>
                  <a:lnTo>
                    <a:pt x="2225818" y="2342574"/>
                  </a:lnTo>
                  <a:lnTo>
                    <a:pt x="2307225" y="2080322"/>
                  </a:lnTo>
                  <a:cubicBezTo>
                    <a:pt x="2330403" y="1967058"/>
                    <a:pt x="2342574" y="1849786"/>
                    <a:pt x="2342574" y="1729671"/>
                  </a:cubicBezTo>
                  <a:cubicBezTo>
                    <a:pt x="2342574" y="1185952"/>
                    <a:pt x="2024401" y="669505"/>
                    <a:pt x="2206215" y="180329"/>
                  </a:cubicBezTo>
                  <a:lnTo>
                    <a:pt x="2233153" y="119650"/>
                  </a:lnTo>
                  <a:lnTo>
                    <a:pt x="2259713" y="93089"/>
                  </a:lnTo>
                  <a:lnTo>
                    <a:pt x="2241319" y="101255"/>
                  </a:lnTo>
                  <a:lnTo>
                    <a:pt x="2249485" y="82861"/>
                  </a:lnTo>
                  <a:lnTo>
                    <a:pt x="2222925" y="109421"/>
                  </a:lnTo>
                  <a:lnTo>
                    <a:pt x="2162245" y="136359"/>
                  </a:lnTo>
                  <a:cubicBezTo>
                    <a:pt x="1673070" y="318173"/>
                    <a:pt x="1156623" y="0"/>
                    <a:pt x="612904" y="0"/>
                  </a:cubicBezTo>
                  <a:cubicBezTo>
                    <a:pt x="492789" y="0"/>
                    <a:pt x="375517" y="12172"/>
                    <a:pt x="262254" y="35349"/>
                  </a:cubicBezTo>
                  <a:close/>
                </a:path>
              </a:pathLst>
            </a:custGeom>
            <a:gradFill>
              <a:gsLst>
                <a:gs pos="0">
                  <a:srgbClr val="14CD68"/>
                </a:gs>
                <a:gs pos="100000">
                  <a:srgbClr val="035C7D"/>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7192" name="组合 206"/>
            <p:cNvGrpSpPr/>
            <p:nvPr/>
          </p:nvGrpSpPr>
          <p:grpSpPr bwMode="auto">
            <a:xfrm>
              <a:off x="5482116" y="-75988"/>
              <a:ext cx="1188720" cy="1037377"/>
              <a:chOff x="5437105" y="14100"/>
              <a:chExt cx="1188720" cy="1037377"/>
            </a:xfrm>
          </p:grpSpPr>
          <p:sp>
            <p:nvSpPr>
              <p:cNvPr id="7194" name="文本框 202"/>
              <p:cNvSpPr txBox="1">
                <a:spLocks noChangeArrowheads="1"/>
              </p:cNvSpPr>
              <p:nvPr/>
            </p:nvSpPr>
            <p:spPr bwMode="auto">
              <a:xfrm>
                <a:off x="5939099" y="14100"/>
                <a:ext cx="184731"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endParaRPr lang="zh-CN" altLang="en-US" sz="4400">
                  <a:solidFill>
                    <a:schemeClr val="bg1"/>
                  </a:solidFill>
                  <a:latin typeface="方正清刻本悦宋简体" pitchFamily="2" charset="-122"/>
                  <a:ea typeface="方正清刻本悦宋简体" pitchFamily="2" charset="-122"/>
                </a:endParaRPr>
              </a:p>
            </p:txBody>
          </p:sp>
          <p:cxnSp>
            <p:nvCxnSpPr>
              <p:cNvPr id="205" name="直接连接符 204"/>
              <p:cNvCxnSpPr/>
              <p:nvPr/>
            </p:nvCxnSpPr>
            <p:spPr>
              <a:xfrm>
                <a:off x="5437886" y="723286"/>
                <a:ext cx="1187158" cy="0"/>
              </a:xfrm>
              <a:prstGeom prst="line">
                <a:avLst/>
              </a:prstGeom>
              <a:ln>
                <a:solidFill>
                  <a:schemeClr val="bg1">
                    <a:alpha val="54000"/>
                  </a:schemeClr>
                </a:solidFill>
              </a:ln>
            </p:spPr>
            <p:style>
              <a:lnRef idx="1">
                <a:schemeClr val="accent1"/>
              </a:lnRef>
              <a:fillRef idx="0">
                <a:schemeClr val="accent1"/>
              </a:fillRef>
              <a:effectRef idx="0">
                <a:schemeClr val="accent1"/>
              </a:effectRef>
              <a:fontRef idx="minor">
                <a:schemeClr val="tx1"/>
              </a:fontRef>
            </p:style>
          </p:cxnSp>
          <p:sp>
            <p:nvSpPr>
              <p:cNvPr id="7196" name="文本框 205"/>
              <p:cNvSpPr txBox="1">
                <a:spLocks noChangeArrowheads="1"/>
              </p:cNvSpPr>
              <p:nvPr/>
            </p:nvSpPr>
            <p:spPr bwMode="auto">
              <a:xfrm>
                <a:off x="5473780" y="743700"/>
                <a:ext cx="1115370"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1400">
                    <a:solidFill>
                      <a:schemeClr val="bg1"/>
                    </a:solidFill>
                  </a:rPr>
                  <a:t>CONTENTS</a:t>
                </a:r>
                <a:endParaRPr lang="zh-CN" altLang="en-US" sz="1400">
                  <a:solidFill>
                    <a:schemeClr val="bg1"/>
                  </a:solidFill>
                </a:endParaRPr>
              </a:p>
            </p:txBody>
          </p:sp>
        </p:grpSp>
        <p:pic>
          <p:nvPicPr>
            <p:cNvPr id="7193" name="图片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99810" y="-192446"/>
              <a:ext cx="1792379" cy="11766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grpSp>
        <p:nvGrpSpPr>
          <p:cNvPr id="59" name="组合 12"/>
          <p:cNvGrpSpPr/>
          <p:nvPr/>
        </p:nvGrpSpPr>
        <p:grpSpPr bwMode="auto">
          <a:xfrm>
            <a:off x="4940279" y="3233108"/>
            <a:ext cx="1085850" cy="1087438"/>
            <a:chOff x="6099500" y="4990436"/>
            <a:chExt cx="1086231" cy="1087275"/>
          </a:xfrm>
        </p:grpSpPr>
        <p:sp>
          <p:nvSpPr>
            <p:cNvPr id="61" name="椭圆 60"/>
            <p:cNvSpPr/>
            <p:nvPr/>
          </p:nvSpPr>
          <p:spPr>
            <a:xfrm>
              <a:off x="6099500" y="4990436"/>
              <a:ext cx="1086231" cy="108727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latin typeface="Century Gothic" panose="020B0502020202020204" pitchFamily="34" charset="0"/>
              </a:endParaRPr>
            </a:p>
          </p:txBody>
        </p:sp>
        <p:sp>
          <p:nvSpPr>
            <p:cNvPr id="62" name="文本框 9"/>
            <p:cNvSpPr txBox="1">
              <a:spLocks noChangeArrowheads="1"/>
            </p:cNvSpPr>
            <p:nvPr/>
          </p:nvSpPr>
          <p:spPr bwMode="auto">
            <a:xfrm>
              <a:off x="6166809" y="5072360"/>
              <a:ext cx="951235" cy="923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5400" dirty="0">
                  <a:solidFill>
                    <a:schemeClr val="bg1"/>
                  </a:solidFill>
                  <a:latin typeface="Century Gothic" panose="020B0502020202020204" pitchFamily="34" charset="0"/>
                </a:rPr>
                <a:t>03</a:t>
              </a:r>
              <a:endParaRPr lang="zh-CN" altLang="en-US" sz="5400" dirty="0">
                <a:solidFill>
                  <a:schemeClr val="bg1"/>
                </a:solidFill>
                <a:latin typeface="Century Gothic" panose="020B0502020202020204" pitchFamily="34" charset="0"/>
              </a:endParaRPr>
            </a:p>
          </p:txBody>
        </p:sp>
      </p:grpSp>
      <p:pic>
        <p:nvPicPr>
          <p:cNvPr id="60" name="图片 59"/>
          <p:cNvPicPr>
            <a:picLocks noChangeAspect="1"/>
          </p:cNvPicPr>
          <p:nvPr/>
        </p:nvPicPr>
        <p:blipFill>
          <a:blip r:embed="rId2"/>
          <a:srcRect l="43447" t="18711" r="10242" b="14206"/>
          <a:stretch>
            <a:fillRect/>
          </a:stretch>
        </p:blipFill>
        <p:spPr bwMode="auto">
          <a:xfrm rot="1714423">
            <a:off x="5256759" y="3064458"/>
            <a:ext cx="1150361" cy="1150938"/>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cxnSp>
        <p:nvCxnSpPr>
          <p:cNvPr id="63" name="直接连接符 62"/>
          <p:cNvCxnSpPr/>
          <p:nvPr/>
        </p:nvCxnSpPr>
        <p:spPr bwMode="auto">
          <a:xfrm>
            <a:off x="7074778" y="4531599"/>
            <a:ext cx="476726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64" name="文本框 221"/>
          <p:cNvSpPr txBox="1">
            <a:spLocks noChangeArrowheads="1"/>
          </p:cNvSpPr>
          <p:nvPr/>
        </p:nvSpPr>
        <p:spPr bwMode="auto">
          <a:xfrm>
            <a:off x="6969953" y="4116101"/>
            <a:ext cx="4524044" cy="460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eaLnBrk="1" hangingPunct="1">
              <a:lnSpc>
                <a:spcPct val="100000"/>
              </a:lnSpc>
              <a:spcBef>
                <a:spcPct val="0"/>
              </a:spcBef>
              <a:buFontTx/>
              <a:buNone/>
            </a:pPr>
            <a:r>
              <a:rPr lang="en-US" altLang="zh-CN" sz="2400" dirty="0">
                <a:solidFill>
                  <a:srgbClr val="404040"/>
                </a:solidFill>
                <a:latin typeface="微软雅黑" panose="020B0503020204020204" pitchFamily="34" charset="-122"/>
                <a:ea typeface="微软雅黑" panose="020B0503020204020204" pitchFamily="34" charset="-122"/>
              </a:rPr>
              <a:t>demo</a:t>
            </a:r>
            <a:r>
              <a:rPr lang="zh-CN" altLang="en-US" sz="2400" dirty="0">
                <a:solidFill>
                  <a:srgbClr val="404040"/>
                </a:solidFill>
                <a:latin typeface="微软雅黑" panose="020B0503020204020204" pitchFamily="34" charset="-122"/>
                <a:ea typeface="微软雅黑" panose="020B0503020204020204" pitchFamily="34" charset="-122"/>
              </a:rPr>
              <a:t>展示</a:t>
            </a:r>
          </a:p>
        </p:txBody>
      </p:sp>
    </p:spTree>
  </p:cSld>
  <p:clrMapOvr>
    <a:masterClrMapping/>
  </p:clrMapOvr>
  <p:transition advTm="393">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 decel="10000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ppt_x"/>
                                          </p:val>
                                        </p:tav>
                                        <p:tav tm="100000">
                                          <p:val>
                                            <p:strVal val="#ppt_x"/>
                                          </p:val>
                                        </p:tav>
                                      </p:tavLst>
                                    </p:anim>
                                    <p:anim calcmode="lin" valueType="num">
                                      <p:cBhvr additive="base">
                                        <p:cTn id="8" dur="500" fill="hold"/>
                                        <p:tgtEl>
                                          <p:spTgt spid="15"/>
                                        </p:tgtEl>
                                        <p:attrNameLst>
                                          <p:attrName>ppt_y</p:attrName>
                                        </p:attrNameLst>
                                      </p:cBhvr>
                                      <p:tavLst>
                                        <p:tav tm="0">
                                          <p:val>
                                            <p:strVal val="0-#ppt_h/2"/>
                                          </p:val>
                                        </p:tav>
                                        <p:tav tm="100000">
                                          <p:val>
                                            <p:strVal val="#ppt_y"/>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186"/>
                                        </p:tgtEl>
                                        <p:attrNameLst>
                                          <p:attrName>style.visibility</p:attrName>
                                        </p:attrNameLst>
                                      </p:cBhvr>
                                      <p:to>
                                        <p:strVal val="visible"/>
                                      </p:to>
                                    </p:set>
                                    <p:anim calcmode="lin" valueType="num">
                                      <p:cBhvr>
                                        <p:cTn id="11" dur="500" fill="hold"/>
                                        <p:tgtEl>
                                          <p:spTgt spid="186"/>
                                        </p:tgtEl>
                                        <p:attrNameLst>
                                          <p:attrName>ppt_w</p:attrName>
                                        </p:attrNameLst>
                                      </p:cBhvr>
                                      <p:tavLst>
                                        <p:tav tm="0">
                                          <p:val>
                                            <p:fltVal val="0"/>
                                          </p:val>
                                        </p:tav>
                                        <p:tav tm="100000">
                                          <p:val>
                                            <p:strVal val="#ppt_w"/>
                                          </p:val>
                                        </p:tav>
                                      </p:tavLst>
                                    </p:anim>
                                    <p:anim calcmode="lin" valueType="num">
                                      <p:cBhvr>
                                        <p:cTn id="12" dur="500" fill="hold"/>
                                        <p:tgtEl>
                                          <p:spTgt spid="186"/>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187"/>
                                        </p:tgtEl>
                                        <p:attrNameLst>
                                          <p:attrName>style.visibility</p:attrName>
                                        </p:attrNameLst>
                                      </p:cBhvr>
                                      <p:to>
                                        <p:strVal val="visible"/>
                                      </p:to>
                                    </p:set>
                                    <p:anim calcmode="lin" valueType="num">
                                      <p:cBhvr>
                                        <p:cTn id="15" dur="500" fill="hold"/>
                                        <p:tgtEl>
                                          <p:spTgt spid="187"/>
                                        </p:tgtEl>
                                        <p:attrNameLst>
                                          <p:attrName>ppt_w</p:attrName>
                                        </p:attrNameLst>
                                      </p:cBhvr>
                                      <p:tavLst>
                                        <p:tav tm="0">
                                          <p:val>
                                            <p:fltVal val="0"/>
                                          </p:val>
                                        </p:tav>
                                        <p:tav tm="100000">
                                          <p:val>
                                            <p:strVal val="#ppt_w"/>
                                          </p:val>
                                        </p:tav>
                                      </p:tavLst>
                                    </p:anim>
                                    <p:anim calcmode="lin" valueType="num">
                                      <p:cBhvr>
                                        <p:cTn id="16" dur="500" fill="hold"/>
                                        <p:tgtEl>
                                          <p:spTgt spid="187"/>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0"/>
                                  </p:stCondLst>
                                  <p:childTnLst>
                                    <p:set>
                                      <p:cBhvr>
                                        <p:cTn id="18" dur="1" fill="hold">
                                          <p:stCondLst>
                                            <p:cond delay="0"/>
                                          </p:stCondLst>
                                        </p:cTn>
                                        <p:tgtEl>
                                          <p:spTgt spid="188"/>
                                        </p:tgtEl>
                                        <p:attrNameLst>
                                          <p:attrName>style.visibility</p:attrName>
                                        </p:attrNameLst>
                                      </p:cBhvr>
                                      <p:to>
                                        <p:strVal val="visible"/>
                                      </p:to>
                                    </p:set>
                                    <p:anim calcmode="lin" valueType="num">
                                      <p:cBhvr>
                                        <p:cTn id="19" dur="500" fill="hold"/>
                                        <p:tgtEl>
                                          <p:spTgt spid="188"/>
                                        </p:tgtEl>
                                        <p:attrNameLst>
                                          <p:attrName>ppt_w</p:attrName>
                                        </p:attrNameLst>
                                      </p:cBhvr>
                                      <p:tavLst>
                                        <p:tav tm="0">
                                          <p:val>
                                            <p:fltVal val="0"/>
                                          </p:val>
                                        </p:tav>
                                        <p:tav tm="100000">
                                          <p:val>
                                            <p:strVal val="#ppt_w"/>
                                          </p:val>
                                        </p:tav>
                                      </p:tavLst>
                                    </p:anim>
                                    <p:anim calcmode="lin" valueType="num">
                                      <p:cBhvr>
                                        <p:cTn id="20" dur="500" fill="hold"/>
                                        <p:tgtEl>
                                          <p:spTgt spid="188"/>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0"/>
                                  </p:stCondLst>
                                  <p:childTnLst>
                                    <p:set>
                                      <p:cBhvr>
                                        <p:cTn id="22" dur="1" fill="hold">
                                          <p:stCondLst>
                                            <p:cond delay="0"/>
                                          </p:stCondLst>
                                        </p:cTn>
                                        <p:tgtEl>
                                          <p:spTgt spid="189"/>
                                        </p:tgtEl>
                                        <p:attrNameLst>
                                          <p:attrName>style.visibility</p:attrName>
                                        </p:attrNameLst>
                                      </p:cBhvr>
                                      <p:to>
                                        <p:strVal val="visible"/>
                                      </p:to>
                                    </p:set>
                                    <p:anim calcmode="lin" valueType="num">
                                      <p:cBhvr>
                                        <p:cTn id="23" dur="500" fill="hold"/>
                                        <p:tgtEl>
                                          <p:spTgt spid="189"/>
                                        </p:tgtEl>
                                        <p:attrNameLst>
                                          <p:attrName>ppt_w</p:attrName>
                                        </p:attrNameLst>
                                      </p:cBhvr>
                                      <p:tavLst>
                                        <p:tav tm="0">
                                          <p:val>
                                            <p:fltVal val="0"/>
                                          </p:val>
                                        </p:tav>
                                        <p:tav tm="100000">
                                          <p:val>
                                            <p:strVal val="#ppt_w"/>
                                          </p:val>
                                        </p:tav>
                                      </p:tavLst>
                                    </p:anim>
                                    <p:anim calcmode="lin" valueType="num">
                                      <p:cBhvr>
                                        <p:cTn id="24" dur="500" fill="hold"/>
                                        <p:tgtEl>
                                          <p:spTgt spid="189"/>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0"/>
                                  </p:stCondLst>
                                  <p:childTnLst>
                                    <p:set>
                                      <p:cBhvr>
                                        <p:cTn id="26" dur="1" fill="hold">
                                          <p:stCondLst>
                                            <p:cond delay="0"/>
                                          </p:stCondLst>
                                        </p:cTn>
                                        <p:tgtEl>
                                          <p:spTgt spid="191"/>
                                        </p:tgtEl>
                                        <p:attrNameLst>
                                          <p:attrName>style.visibility</p:attrName>
                                        </p:attrNameLst>
                                      </p:cBhvr>
                                      <p:to>
                                        <p:strVal val="visible"/>
                                      </p:to>
                                    </p:set>
                                    <p:anim calcmode="lin" valueType="num">
                                      <p:cBhvr>
                                        <p:cTn id="27" dur="500" fill="hold"/>
                                        <p:tgtEl>
                                          <p:spTgt spid="191"/>
                                        </p:tgtEl>
                                        <p:attrNameLst>
                                          <p:attrName>ppt_w</p:attrName>
                                        </p:attrNameLst>
                                      </p:cBhvr>
                                      <p:tavLst>
                                        <p:tav tm="0">
                                          <p:val>
                                            <p:fltVal val="0"/>
                                          </p:val>
                                        </p:tav>
                                        <p:tav tm="100000">
                                          <p:val>
                                            <p:strVal val="#ppt_w"/>
                                          </p:val>
                                        </p:tav>
                                      </p:tavLst>
                                    </p:anim>
                                    <p:anim calcmode="lin" valueType="num">
                                      <p:cBhvr>
                                        <p:cTn id="28" dur="500" fill="hold"/>
                                        <p:tgtEl>
                                          <p:spTgt spid="191"/>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0"/>
                                  </p:stCondLst>
                                  <p:childTnLst>
                                    <p:set>
                                      <p:cBhvr>
                                        <p:cTn id="30" dur="1" fill="hold">
                                          <p:stCondLst>
                                            <p:cond delay="0"/>
                                          </p:stCondLst>
                                        </p:cTn>
                                        <p:tgtEl>
                                          <p:spTgt spid="192"/>
                                        </p:tgtEl>
                                        <p:attrNameLst>
                                          <p:attrName>style.visibility</p:attrName>
                                        </p:attrNameLst>
                                      </p:cBhvr>
                                      <p:to>
                                        <p:strVal val="visible"/>
                                      </p:to>
                                    </p:set>
                                    <p:anim calcmode="lin" valueType="num">
                                      <p:cBhvr>
                                        <p:cTn id="31" dur="500" fill="hold"/>
                                        <p:tgtEl>
                                          <p:spTgt spid="192"/>
                                        </p:tgtEl>
                                        <p:attrNameLst>
                                          <p:attrName>ppt_w</p:attrName>
                                        </p:attrNameLst>
                                      </p:cBhvr>
                                      <p:tavLst>
                                        <p:tav tm="0">
                                          <p:val>
                                            <p:fltVal val="0"/>
                                          </p:val>
                                        </p:tav>
                                        <p:tav tm="100000">
                                          <p:val>
                                            <p:strVal val="#ppt_w"/>
                                          </p:val>
                                        </p:tav>
                                      </p:tavLst>
                                    </p:anim>
                                    <p:anim calcmode="lin" valueType="num">
                                      <p:cBhvr>
                                        <p:cTn id="32" dur="500" fill="hold"/>
                                        <p:tgtEl>
                                          <p:spTgt spid="192"/>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193"/>
                                        </p:tgtEl>
                                        <p:attrNameLst>
                                          <p:attrName>style.visibility</p:attrName>
                                        </p:attrNameLst>
                                      </p:cBhvr>
                                      <p:to>
                                        <p:strVal val="visible"/>
                                      </p:to>
                                    </p:set>
                                    <p:anim calcmode="lin" valueType="num">
                                      <p:cBhvr>
                                        <p:cTn id="35" dur="500" fill="hold"/>
                                        <p:tgtEl>
                                          <p:spTgt spid="193"/>
                                        </p:tgtEl>
                                        <p:attrNameLst>
                                          <p:attrName>ppt_w</p:attrName>
                                        </p:attrNameLst>
                                      </p:cBhvr>
                                      <p:tavLst>
                                        <p:tav tm="0">
                                          <p:val>
                                            <p:fltVal val="0"/>
                                          </p:val>
                                        </p:tav>
                                        <p:tav tm="100000">
                                          <p:val>
                                            <p:strVal val="#ppt_w"/>
                                          </p:val>
                                        </p:tav>
                                      </p:tavLst>
                                    </p:anim>
                                    <p:anim calcmode="lin" valueType="num">
                                      <p:cBhvr>
                                        <p:cTn id="36" dur="500" fill="hold"/>
                                        <p:tgtEl>
                                          <p:spTgt spid="193"/>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200"/>
                                  </p:stCondLst>
                                  <p:childTnLst>
                                    <p:set>
                                      <p:cBhvr>
                                        <p:cTn id="38" dur="1" fill="hold">
                                          <p:stCondLst>
                                            <p:cond delay="0"/>
                                          </p:stCondLst>
                                        </p:cTn>
                                        <p:tgtEl>
                                          <p:spTgt spid="194"/>
                                        </p:tgtEl>
                                        <p:attrNameLst>
                                          <p:attrName>style.visibility</p:attrName>
                                        </p:attrNameLst>
                                      </p:cBhvr>
                                      <p:to>
                                        <p:strVal val="visible"/>
                                      </p:to>
                                    </p:set>
                                    <p:anim calcmode="lin" valueType="num">
                                      <p:cBhvr>
                                        <p:cTn id="39" dur="500" fill="hold"/>
                                        <p:tgtEl>
                                          <p:spTgt spid="194"/>
                                        </p:tgtEl>
                                        <p:attrNameLst>
                                          <p:attrName>ppt_w</p:attrName>
                                        </p:attrNameLst>
                                      </p:cBhvr>
                                      <p:tavLst>
                                        <p:tav tm="0">
                                          <p:val>
                                            <p:fltVal val="0"/>
                                          </p:val>
                                        </p:tav>
                                        <p:tav tm="100000">
                                          <p:val>
                                            <p:strVal val="#ppt_w"/>
                                          </p:val>
                                        </p:tav>
                                      </p:tavLst>
                                    </p:anim>
                                    <p:anim calcmode="lin" valueType="num">
                                      <p:cBhvr>
                                        <p:cTn id="40" dur="500" fill="hold"/>
                                        <p:tgtEl>
                                          <p:spTgt spid="194"/>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200"/>
                                  </p:stCondLst>
                                  <p:childTnLst>
                                    <p:set>
                                      <p:cBhvr>
                                        <p:cTn id="42" dur="1" fill="hold">
                                          <p:stCondLst>
                                            <p:cond delay="0"/>
                                          </p:stCondLst>
                                        </p:cTn>
                                        <p:tgtEl>
                                          <p:spTgt spid="195"/>
                                        </p:tgtEl>
                                        <p:attrNameLst>
                                          <p:attrName>style.visibility</p:attrName>
                                        </p:attrNameLst>
                                      </p:cBhvr>
                                      <p:to>
                                        <p:strVal val="visible"/>
                                      </p:to>
                                    </p:set>
                                    <p:anim calcmode="lin" valueType="num">
                                      <p:cBhvr>
                                        <p:cTn id="43" dur="500" fill="hold"/>
                                        <p:tgtEl>
                                          <p:spTgt spid="195"/>
                                        </p:tgtEl>
                                        <p:attrNameLst>
                                          <p:attrName>ppt_w</p:attrName>
                                        </p:attrNameLst>
                                      </p:cBhvr>
                                      <p:tavLst>
                                        <p:tav tm="0">
                                          <p:val>
                                            <p:fltVal val="0"/>
                                          </p:val>
                                        </p:tav>
                                        <p:tav tm="100000">
                                          <p:val>
                                            <p:strVal val="#ppt_w"/>
                                          </p:val>
                                        </p:tav>
                                      </p:tavLst>
                                    </p:anim>
                                    <p:anim calcmode="lin" valueType="num">
                                      <p:cBhvr>
                                        <p:cTn id="44" dur="500" fill="hold"/>
                                        <p:tgtEl>
                                          <p:spTgt spid="195"/>
                                        </p:tgtEl>
                                        <p:attrNameLst>
                                          <p:attrName>ppt_h</p:attrName>
                                        </p:attrNameLst>
                                      </p:cBhvr>
                                      <p:tavLst>
                                        <p:tav tm="0">
                                          <p:val>
                                            <p:fltVal val="0"/>
                                          </p:val>
                                        </p:tav>
                                        <p:tav tm="100000">
                                          <p:val>
                                            <p:strVal val="#ppt_h"/>
                                          </p:val>
                                        </p:tav>
                                      </p:tavLst>
                                    </p:anim>
                                  </p:childTnLst>
                                </p:cTn>
                              </p:par>
                              <p:par>
                                <p:cTn id="45" presetID="23" presetClass="entr" presetSubtype="16" fill="hold" grpId="0" nodeType="withEffect">
                                  <p:stCondLst>
                                    <p:cond delay="200"/>
                                  </p:stCondLst>
                                  <p:childTnLst>
                                    <p:set>
                                      <p:cBhvr>
                                        <p:cTn id="46" dur="1" fill="hold">
                                          <p:stCondLst>
                                            <p:cond delay="0"/>
                                          </p:stCondLst>
                                        </p:cTn>
                                        <p:tgtEl>
                                          <p:spTgt spid="196"/>
                                        </p:tgtEl>
                                        <p:attrNameLst>
                                          <p:attrName>style.visibility</p:attrName>
                                        </p:attrNameLst>
                                      </p:cBhvr>
                                      <p:to>
                                        <p:strVal val="visible"/>
                                      </p:to>
                                    </p:set>
                                    <p:anim calcmode="lin" valueType="num">
                                      <p:cBhvr>
                                        <p:cTn id="47" dur="500" fill="hold"/>
                                        <p:tgtEl>
                                          <p:spTgt spid="196"/>
                                        </p:tgtEl>
                                        <p:attrNameLst>
                                          <p:attrName>ppt_w</p:attrName>
                                        </p:attrNameLst>
                                      </p:cBhvr>
                                      <p:tavLst>
                                        <p:tav tm="0">
                                          <p:val>
                                            <p:fltVal val="0"/>
                                          </p:val>
                                        </p:tav>
                                        <p:tav tm="100000">
                                          <p:val>
                                            <p:strVal val="#ppt_w"/>
                                          </p:val>
                                        </p:tav>
                                      </p:tavLst>
                                    </p:anim>
                                    <p:anim calcmode="lin" valueType="num">
                                      <p:cBhvr>
                                        <p:cTn id="48" dur="500" fill="hold"/>
                                        <p:tgtEl>
                                          <p:spTgt spid="196"/>
                                        </p:tgtEl>
                                        <p:attrNameLst>
                                          <p:attrName>ppt_h</p:attrName>
                                        </p:attrNameLst>
                                      </p:cBhvr>
                                      <p:tavLst>
                                        <p:tav tm="0">
                                          <p:val>
                                            <p:fltVal val="0"/>
                                          </p:val>
                                        </p:tav>
                                        <p:tav tm="100000">
                                          <p:val>
                                            <p:strVal val="#ppt_h"/>
                                          </p:val>
                                        </p:tav>
                                      </p:tavLst>
                                    </p:anim>
                                  </p:childTnLst>
                                </p:cTn>
                              </p:par>
                              <p:par>
                                <p:cTn id="49" presetID="23" presetClass="entr" presetSubtype="16" fill="hold" nodeType="withEffect">
                                  <p:stCondLst>
                                    <p:cond delay="200"/>
                                  </p:stCondLst>
                                  <p:childTnLst>
                                    <p:set>
                                      <p:cBhvr>
                                        <p:cTn id="50" dur="1" fill="hold">
                                          <p:stCondLst>
                                            <p:cond delay="0"/>
                                          </p:stCondLst>
                                        </p:cTn>
                                        <p:tgtEl>
                                          <p:spTgt spid="17"/>
                                        </p:tgtEl>
                                        <p:attrNameLst>
                                          <p:attrName>style.visibility</p:attrName>
                                        </p:attrNameLst>
                                      </p:cBhvr>
                                      <p:to>
                                        <p:strVal val="visible"/>
                                      </p:to>
                                    </p:set>
                                    <p:anim calcmode="lin" valueType="num">
                                      <p:cBhvr>
                                        <p:cTn id="51" dur="500" fill="hold"/>
                                        <p:tgtEl>
                                          <p:spTgt spid="17"/>
                                        </p:tgtEl>
                                        <p:attrNameLst>
                                          <p:attrName>ppt_w</p:attrName>
                                        </p:attrNameLst>
                                      </p:cBhvr>
                                      <p:tavLst>
                                        <p:tav tm="0">
                                          <p:val>
                                            <p:fltVal val="0"/>
                                          </p:val>
                                        </p:tav>
                                        <p:tav tm="100000">
                                          <p:val>
                                            <p:strVal val="#ppt_w"/>
                                          </p:val>
                                        </p:tav>
                                      </p:tavLst>
                                    </p:anim>
                                    <p:anim calcmode="lin" valueType="num">
                                      <p:cBhvr>
                                        <p:cTn id="52" dur="500" fill="hold"/>
                                        <p:tgtEl>
                                          <p:spTgt spid="17"/>
                                        </p:tgtEl>
                                        <p:attrNameLst>
                                          <p:attrName>ppt_h</p:attrName>
                                        </p:attrNameLst>
                                      </p:cBhvr>
                                      <p:tavLst>
                                        <p:tav tm="0">
                                          <p:val>
                                            <p:fltVal val="0"/>
                                          </p:val>
                                        </p:tav>
                                        <p:tav tm="100000">
                                          <p:val>
                                            <p:strVal val="#ppt_h"/>
                                          </p:val>
                                        </p:tav>
                                      </p:tavLst>
                                    </p:anim>
                                  </p:childTnLst>
                                </p:cTn>
                              </p:par>
                              <p:par>
                                <p:cTn id="53" presetID="23" presetClass="entr" presetSubtype="16" fill="hold" nodeType="withEffect">
                                  <p:stCondLst>
                                    <p:cond delay="200"/>
                                  </p:stCondLst>
                                  <p:childTnLst>
                                    <p:set>
                                      <p:cBhvr>
                                        <p:cTn id="54" dur="1" fill="hold">
                                          <p:stCondLst>
                                            <p:cond delay="0"/>
                                          </p:stCondLst>
                                        </p:cTn>
                                        <p:tgtEl>
                                          <p:spTgt spid="16"/>
                                        </p:tgtEl>
                                        <p:attrNameLst>
                                          <p:attrName>style.visibility</p:attrName>
                                        </p:attrNameLst>
                                      </p:cBhvr>
                                      <p:to>
                                        <p:strVal val="visible"/>
                                      </p:to>
                                    </p:set>
                                    <p:anim calcmode="lin" valueType="num">
                                      <p:cBhvr>
                                        <p:cTn id="55" dur="500" fill="hold"/>
                                        <p:tgtEl>
                                          <p:spTgt spid="16"/>
                                        </p:tgtEl>
                                        <p:attrNameLst>
                                          <p:attrName>ppt_w</p:attrName>
                                        </p:attrNameLst>
                                      </p:cBhvr>
                                      <p:tavLst>
                                        <p:tav tm="0">
                                          <p:val>
                                            <p:fltVal val="0"/>
                                          </p:val>
                                        </p:tav>
                                        <p:tav tm="100000">
                                          <p:val>
                                            <p:strVal val="#ppt_w"/>
                                          </p:val>
                                        </p:tav>
                                      </p:tavLst>
                                    </p:anim>
                                    <p:anim calcmode="lin" valueType="num">
                                      <p:cBhvr>
                                        <p:cTn id="56" dur="500" fill="hold"/>
                                        <p:tgtEl>
                                          <p:spTgt spid="16"/>
                                        </p:tgtEl>
                                        <p:attrNameLst>
                                          <p:attrName>ppt_h</p:attrName>
                                        </p:attrNameLst>
                                      </p:cBhvr>
                                      <p:tavLst>
                                        <p:tav tm="0">
                                          <p:val>
                                            <p:fltVal val="0"/>
                                          </p:val>
                                        </p:tav>
                                        <p:tav tm="100000">
                                          <p:val>
                                            <p:strVal val="#ppt_h"/>
                                          </p:val>
                                        </p:tav>
                                      </p:tavLst>
                                    </p:anim>
                                  </p:childTnLst>
                                </p:cTn>
                              </p:par>
                              <p:par>
                                <p:cTn id="57" presetID="23" presetClass="entr" presetSubtype="16" fill="hold" nodeType="withEffect">
                                  <p:stCondLst>
                                    <p:cond delay="200"/>
                                  </p:stCondLst>
                                  <p:childTnLst>
                                    <p:set>
                                      <p:cBhvr>
                                        <p:cTn id="58" dur="1" fill="hold">
                                          <p:stCondLst>
                                            <p:cond delay="0"/>
                                          </p:stCondLst>
                                        </p:cTn>
                                        <p:tgtEl>
                                          <p:spTgt spid="18"/>
                                        </p:tgtEl>
                                        <p:attrNameLst>
                                          <p:attrName>style.visibility</p:attrName>
                                        </p:attrNameLst>
                                      </p:cBhvr>
                                      <p:to>
                                        <p:strVal val="visible"/>
                                      </p:to>
                                    </p:set>
                                    <p:anim calcmode="lin" valueType="num">
                                      <p:cBhvr>
                                        <p:cTn id="59" dur="500" fill="hold"/>
                                        <p:tgtEl>
                                          <p:spTgt spid="18"/>
                                        </p:tgtEl>
                                        <p:attrNameLst>
                                          <p:attrName>ppt_w</p:attrName>
                                        </p:attrNameLst>
                                      </p:cBhvr>
                                      <p:tavLst>
                                        <p:tav tm="0">
                                          <p:val>
                                            <p:fltVal val="0"/>
                                          </p:val>
                                        </p:tav>
                                        <p:tav tm="100000">
                                          <p:val>
                                            <p:strVal val="#ppt_w"/>
                                          </p:val>
                                        </p:tav>
                                      </p:tavLst>
                                    </p:anim>
                                    <p:anim calcmode="lin" valueType="num">
                                      <p:cBhvr>
                                        <p:cTn id="60" dur="500" fill="hold"/>
                                        <p:tgtEl>
                                          <p:spTgt spid="18"/>
                                        </p:tgtEl>
                                        <p:attrNameLst>
                                          <p:attrName>ppt_h</p:attrName>
                                        </p:attrNameLst>
                                      </p:cBhvr>
                                      <p:tavLst>
                                        <p:tav tm="0">
                                          <p:val>
                                            <p:fltVal val="0"/>
                                          </p:val>
                                        </p:tav>
                                        <p:tav tm="100000">
                                          <p:val>
                                            <p:strVal val="#ppt_h"/>
                                          </p:val>
                                        </p:tav>
                                      </p:tavLst>
                                    </p:anim>
                                  </p:childTnLst>
                                </p:cTn>
                              </p:par>
                              <p:par>
                                <p:cTn id="61" presetID="23" presetClass="entr" presetSubtype="16" fill="hold" grpId="0" nodeType="withEffect">
                                  <p:stCondLst>
                                    <p:cond delay="0"/>
                                  </p:stCondLst>
                                  <p:childTnLst>
                                    <p:set>
                                      <p:cBhvr>
                                        <p:cTn id="62" dur="1" fill="hold">
                                          <p:stCondLst>
                                            <p:cond delay="0"/>
                                          </p:stCondLst>
                                        </p:cTn>
                                        <p:tgtEl>
                                          <p:spTgt spid="198"/>
                                        </p:tgtEl>
                                        <p:attrNameLst>
                                          <p:attrName>style.visibility</p:attrName>
                                        </p:attrNameLst>
                                      </p:cBhvr>
                                      <p:to>
                                        <p:strVal val="visible"/>
                                      </p:to>
                                    </p:set>
                                    <p:anim calcmode="lin" valueType="num">
                                      <p:cBhvr>
                                        <p:cTn id="63" dur="500" fill="hold"/>
                                        <p:tgtEl>
                                          <p:spTgt spid="198"/>
                                        </p:tgtEl>
                                        <p:attrNameLst>
                                          <p:attrName>ppt_w</p:attrName>
                                        </p:attrNameLst>
                                      </p:cBhvr>
                                      <p:tavLst>
                                        <p:tav tm="0">
                                          <p:val>
                                            <p:fltVal val="0"/>
                                          </p:val>
                                        </p:tav>
                                        <p:tav tm="100000">
                                          <p:val>
                                            <p:strVal val="#ppt_w"/>
                                          </p:val>
                                        </p:tav>
                                      </p:tavLst>
                                    </p:anim>
                                    <p:anim calcmode="lin" valueType="num">
                                      <p:cBhvr>
                                        <p:cTn id="64" dur="500" fill="hold"/>
                                        <p:tgtEl>
                                          <p:spTgt spid="198"/>
                                        </p:tgtEl>
                                        <p:attrNameLst>
                                          <p:attrName>ppt_h</p:attrName>
                                        </p:attrNameLst>
                                      </p:cBhvr>
                                      <p:tavLst>
                                        <p:tav tm="0">
                                          <p:val>
                                            <p:fltVal val="0"/>
                                          </p:val>
                                        </p:tav>
                                        <p:tav tm="100000">
                                          <p:val>
                                            <p:strVal val="#ppt_h"/>
                                          </p:val>
                                        </p:tav>
                                      </p:tavLst>
                                    </p:anim>
                                  </p:childTnLst>
                                </p:cTn>
                              </p:par>
                              <p:par>
                                <p:cTn id="65" presetID="23" presetClass="entr" presetSubtype="16" fill="hold" grpId="0" nodeType="withEffect">
                                  <p:stCondLst>
                                    <p:cond delay="0"/>
                                  </p:stCondLst>
                                  <p:childTnLst>
                                    <p:set>
                                      <p:cBhvr>
                                        <p:cTn id="66" dur="1" fill="hold">
                                          <p:stCondLst>
                                            <p:cond delay="0"/>
                                          </p:stCondLst>
                                        </p:cTn>
                                        <p:tgtEl>
                                          <p:spTgt spid="230"/>
                                        </p:tgtEl>
                                        <p:attrNameLst>
                                          <p:attrName>style.visibility</p:attrName>
                                        </p:attrNameLst>
                                      </p:cBhvr>
                                      <p:to>
                                        <p:strVal val="visible"/>
                                      </p:to>
                                    </p:set>
                                    <p:anim calcmode="lin" valueType="num">
                                      <p:cBhvr>
                                        <p:cTn id="67" dur="500" fill="hold"/>
                                        <p:tgtEl>
                                          <p:spTgt spid="230"/>
                                        </p:tgtEl>
                                        <p:attrNameLst>
                                          <p:attrName>ppt_w</p:attrName>
                                        </p:attrNameLst>
                                      </p:cBhvr>
                                      <p:tavLst>
                                        <p:tav tm="0">
                                          <p:val>
                                            <p:fltVal val="0"/>
                                          </p:val>
                                        </p:tav>
                                        <p:tav tm="100000">
                                          <p:val>
                                            <p:strVal val="#ppt_w"/>
                                          </p:val>
                                        </p:tav>
                                      </p:tavLst>
                                    </p:anim>
                                    <p:anim calcmode="lin" valueType="num">
                                      <p:cBhvr>
                                        <p:cTn id="68" dur="500" fill="hold"/>
                                        <p:tgtEl>
                                          <p:spTgt spid="230"/>
                                        </p:tgtEl>
                                        <p:attrNameLst>
                                          <p:attrName>ppt_h</p:attrName>
                                        </p:attrNameLst>
                                      </p:cBhvr>
                                      <p:tavLst>
                                        <p:tav tm="0">
                                          <p:val>
                                            <p:fltVal val="0"/>
                                          </p:val>
                                        </p:tav>
                                        <p:tav tm="100000">
                                          <p:val>
                                            <p:strVal val="#ppt_h"/>
                                          </p:val>
                                        </p:tav>
                                      </p:tavLst>
                                    </p:anim>
                                  </p:childTnLst>
                                </p:cTn>
                              </p:par>
                              <p:par>
                                <p:cTn id="69" presetID="23" presetClass="entr" presetSubtype="16" fill="hold" grpId="0" nodeType="withEffect">
                                  <p:stCondLst>
                                    <p:cond delay="0"/>
                                  </p:stCondLst>
                                  <p:childTnLst>
                                    <p:set>
                                      <p:cBhvr>
                                        <p:cTn id="70" dur="1" fill="hold">
                                          <p:stCondLst>
                                            <p:cond delay="0"/>
                                          </p:stCondLst>
                                        </p:cTn>
                                        <p:tgtEl>
                                          <p:spTgt spid="231"/>
                                        </p:tgtEl>
                                        <p:attrNameLst>
                                          <p:attrName>style.visibility</p:attrName>
                                        </p:attrNameLst>
                                      </p:cBhvr>
                                      <p:to>
                                        <p:strVal val="visible"/>
                                      </p:to>
                                    </p:set>
                                    <p:anim calcmode="lin" valueType="num">
                                      <p:cBhvr>
                                        <p:cTn id="71" dur="500" fill="hold"/>
                                        <p:tgtEl>
                                          <p:spTgt spid="231"/>
                                        </p:tgtEl>
                                        <p:attrNameLst>
                                          <p:attrName>ppt_w</p:attrName>
                                        </p:attrNameLst>
                                      </p:cBhvr>
                                      <p:tavLst>
                                        <p:tav tm="0">
                                          <p:val>
                                            <p:fltVal val="0"/>
                                          </p:val>
                                        </p:tav>
                                        <p:tav tm="100000">
                                          <p:val>
                                            <p:strVal val="#ppt_w"/>
                                          </p:val>
                                        </p:tav>
                                      </p:tavLst>
                                    </p:anim>
                                    <p:anim calcmode="lin" valueType="num">
                                      <p:cBhvr>
                                        <p:cTn id="72" dur="500" fill="hold"/>
                                        <p:tgtEl>
                                          <p:spTgt spid="231"/>
                                        </p:tgtEl>
                                        <p:attrNameLst>
                                          <p:attrName>ppt_h</p:attrName>
                                        </p:attrNameLst>
                                      </p:cBhvr>
                                      <p:tavLst>
                                        <p:tav tm="0">
                                          <p:val>
                                            <p:fltVal val="0"/>
                                          </p:val>
                                        </p:tav>
                                        <p:tav tm="100000">
                                          <p:val>
                                            <p:strVal val="#ppt_h"/>
                                          </p:val>
                                        </p:tav>
                                      </p:tavLst>
                                    </p:anim>
                                  </p:childTnLst>
                                </p:cTn>
                              </p:par>
                              <p:par>
                                <p:cTn id="73" presetID="23" presetClass="entr" presetSubtype="16" fill="hold" grpId="0" nodeType="withEffect">
                                  <p:stCondLst>
                                    <p:cond delay="0"/>
                                  </p:stCondLst>
                                  <p:childTnLst>
                                    <p:set>
                                      <p:cBhvr>
                                        <p:cTn id="74" dur="1" fill="hold">
                                          <p:stCondLst>
                                            <p:cond delay="0"/>
                                          </p:stCondLst>
                                        </p:cTn>
                                        <p:tgtEl>
                                          <p:spTgt spid="232"/>
                                        </p:tgtEl>
                                        <p:attrNameLst>
                                          <p:attrName>style.visibility</p:attrName>
                                        </p:attrNameLst>
                                      </p:cBhvr>
                                      <p:to>
                                        <p:strVal val="visible"/>
                                      </p:to>
                                    </p:set>
                                    <p:anim calcmode="lin" valueType="num">
                                      <p:cBhvr>
                                        <p:cTn id="75" dur="500" fill="hold"/>
                                        <p:tgtEl>
                                          <p:spTgt spid="232"/>
                                        </p:tgtEl>
                                        <p:attrNameLst>
                                          <p:attrName>ppt_w</p:attrName>
                                        </p:attrNameLst>
                                      </p:cBhvr>
                                      <p:tavLst>
                                        <p:tav tm="0">
                                          <p:val>
                                            <p:fltVal val="0"/>
                                          </p:val>
                                        </p:tav>
                                        <p:tav tm="100000">
                                          <p:val>
                                            <p:strVal val="#ppt_w"/>
                                          </p:val>
                                        </p:tav>
                                      </p:tavLst>
                                    </p:anim>
                                    <p:anim calcmode="lin" valueType="num">
                                      <p:cBhvr>
                                        <p:cTn id="76" dur="500" fill="hold"/>
                                        <p:tgtEl>
                                          <p:spTgt spid="232"/>
                                        </p:tgtEl>
                                        <p:attrNameLst>
                                          <p:attrName>ppt_h</p:attrName>
                                        </p:attrNameLst>
                                      </p:cBhvr>
                                      <p:tavLst>
                                        <p:tav tm="0">
                                          <p:val>
                                            <p:fltVal val="0"/>
                                          </p:val>
                                        </p:tav>
                                        <p:tav tm="100000">
                                          <p:val>
                                            <p:strVal val="#ppt_h"/>
                                          </p:val>
                                        </p:tav>
                                      </p:tavLst>
                                    </p:anim>
                                  </p:childTnLst>
                                </p:cTn>
                              </p:par>
                              <p:par>
                                <p:cTn id="77" presetID="23" presetClass="entr" presetSubtype="16" fill="hold" grpId="0" nodeType="withEffect">
                                  <p:stCondLst>
                                    <p:cond delay="0"/>
                                  </p:stCondLst>
                                  <p:childTnLst>
                                    <p:set>
                                      <p:cBhvr>
                                        <p:cTn id="78" dur="1" fill="hold">
                                          <p:stCondLst>
                                            <p:cond delay="0"/>
                                          </p:stCondLst>
                                        </p:cTn>
                                        <p:tgtEl>
                                          <p:spTgt spid="233"/>
                                        </p:tgtEl>
                                        <p:attrNameLst>
                                          <p:attrName>style.visibility</p:attrName>
                                        </p:attrNameLst>
                                      </p:cBhvr>
                                      <p:to>
                                        <p:strVal val="visible"/>
                                      </p:to>
                                    </p:set>
                                    <p:anim calcmode="lin" valueType="num">
                                      <p:cBhvr>
                                        <p:cTn id="79" dur="500" fill="hold"/>
                                        <p:tgtEl>
                                          <p:spTgt spid="233"/>
                                        </p:tgtEl>
                                        <p:attrNameLst>
                                          <p:attrName>ppt_w</p:attrName>
                                        </p:attrNameLst>
                                      </p:cBhvr>
                                      <p:tavLst>
                                        <p:tav tm="0">
                                          <p:val>
                                            <p:fltVal val="0"/>
                                          </p:val>
                                        </p:tav>
                                        <p:tav tm="100000">
                                          <p:val>
                                            <p:strVal val="#ppt_w"/>
                                          </p:val>
                                        </p:tav>
                                      </p:tavLst>
                                    </p:anim>
                                    <p:anim calcmode="lin" valueType="num">
                                      <p:cBhvr>
                                        <p:cTn id="80" dur="500" fill="hold"/>
                                        <p:tgtEl>
                                          <p:spTgt spid="233"/>
                                        </p:tgtEl>
                                        <p:attrNameLst>
                                          <p:attrName>ppt_h</p:attrName>
                                        </p:attrNameLst>
                                      </p:cBhvr>
                                      <p:tavLst>
                                        <p:tav tm="0">
                                          <p:val>
                                            <p:fltVal val="0"/>
                                          </p:val>
                                        </p:tav>
                                        <p:tav tm="100000">
                                          <p:val>
                                            <p:strVal val="#ppt_h"/>
                                          </p:val>
                                        </p:tav>
                                      </p:tavLst>
                                    </p:anim>
                                  </p:childTnLst>
                                </p:cTn>
                              </p:par>
                              <p:par>
                                <p:cTn id="81" presetID="16" presetClass="entr" presetSubtype="37" fill="hold" nodeType="withEffect">
                                  <p:stCondLst>
                                    <p:cond delay="300"/>
                                  </p:stCondLst>
                                  <p:childTnLst>
                                    <p:set>
                                      <p:cBhvr>
                                        <p:cTn id="82" dur="1" fill="hold">
                                          <p:stCondLst>
                                            <p:cond delay="0"/>
                                          </p:stCondLst>
                                        </p:cTn>
                                        <p:tgtEl>
                                          <p:spTgt spid="20"/>
                                        </p:tgtEl>
                                        <p:attrNameLst>
                                          <p:attrName>style.visibility</p:attrName>
                                        </p:attrNameLst>
                                      </p:cBhvr>
                                      <p:to>
                                        <p:strVal val="visible"/>
                                      </p:to>
                                    </p:set>
                                    <p:animEffect transition="in" filter="barn(outVertical)">
                                      <p:cBhvr>
                                        <p:cTn id="83" dur="500"/>
                                        <p:tgtEl>
                                          <p:spTgt spid="20"/>
                                        </p:tgtEl>
                                      </p:cBhvr>
                                    </p:animEffect>
                                  </p:childTnLst>
                                </p:cTn>
                              </p:par>
                              <p:par>
                                <p:cTn id="84" presetID="53" presetClass="entr" presetSubtype="16" fill="hold" nodeType="withEffect">
                                  <p:stCondLst>
                                    <p:cond delay="300"/>
                                  </p:stCondLst>
                                  <p:childTnLst>
                                    <p:set>
                                      <p:cBhvr>
                                        <p:cTn id="85" dur="1" fill="hold">
                                          <p:stCondLst>
                                            <p:cond delay="0"/>
                                          </p:stCondLst>
                                        </p:cTn>
                                        <p:tgtEl>
                                          <p:spTgt spid="59"/>
                                        </p:tgtEl>
                                        <p:attrNameLst>
                                          <p:attrName>style.visibility</p:attrName>
                                        </p:attrNameLst>
                                      </p:cBhvr>
                                      <p:to>
                                        <p:strVal val="visible"/>
                                      </p:to>
                                    </p:set>
                                    <p:anim calcmode="lin" valueType="num">
                                      <p:cBhvr>
                                        <p:cTn id="86" dur="500" fill="hold"/>
                                        <p:tgtEl>
                                          <p:spTgt spid="59"/>
                                        </p:tgtEl>
                                        <p:attrNameLst>
                                          <p:attrName>ppt_w</p:attrName>
                                        </p:attrNameLst>
                                      </p:cBhvr>
                                      <p:tavLst>
                                        <p:tav tm="0">
                                          <p:val>
                                            <p:fltVal val="0"/>
                                          </p:val>
                                        </p:tav>
                                        <p:tav tm="100000">
                                          <p:val>
                                            <p:strVal val="#ppt_w"/>
                                          </p:val>
                                        </p:tav>
                                      </p:tavLst>
                                    </p:anim>
                                    <p:anim calcmode="lin" valueType="num">
                                      <p:cBhvr>
                                        <p:cTn id="87" dur="500" fill="hold"/>
                                        <p:tgtEl>
                                          <p:spTgt spid="59"/>
                                        </p:tgtEl>
                                        <p:attrNameLst>
                                          <p:attrName>ppt_h</p:attrName>
                                        </p:attrNameLst>
                                      </p:cBhvr>
                                      <p:tavLst>
                                        <p:tav tm="0">
                                          <p:val>
                                            <p:fltVal val="0"/>
                                          </p:val>
                                        </p:tav>
                                        <p:tav tm="100000">
                                          <p:val>
                                            <p:strVal val="#ppt_h"/>
                                          </p:val>
                                        </p:tav>
                                      </p:tavLst>
                                    </p:anim>
                                    <p:animEffect transition="in" filter="fade">
                                      <p:cBhvr>
                                        <p:cTn id="88" dur="500"/>
                                        <p:tgtEl>
                                          <p:spTgt spid="59"/>
                                        </p:tgtEl>
                                      </p:cBhvr>
                                    </p:animEffect>
                                  </p:childTnLst>
                                </p:cTn>
                              </p:par>
                              <p:par>
                                <p:cTn id="89" presetID="53" presetClass="entr" presetSubtype="16" fill="hold" grpId="0" nodeType="withEffect">
                                  <p:stCondLst>
                                    <p:cond delay="300"/>
                                  </p:stCondLst>
                                  <p:childTnLst>
                                    <p:set>
                                      <p:cBhvr>
                                        <p:cTn id="90" dur="1" fill="hold">
                                          <p:stCondLst>
                                            <p:cond delay="0"/>
                                          </p:stCondLst>
                                        </p:cTn>
                                        <p:tgtEl>
                                          <p:spTgt spid="64"/>
                                        </p:tgtEl>
                                        <p:attrNameLst>
                                          <p:attrName>style.visibility</p:attrName>
                                        </p:attrNameLst>
                                      </p:cBhvr>
                                      <p:to>
                                        <p:strVal val="visible"/>
                                      </p:to>
                                    </p:set>
                                    <p:anim calcmode="lin" valueType="num">
                                      <p:cBhvr>
                                        <p:cTn id="91" dur="500" fill="hold"/>
                                        <p:tgtEl>
                                          <p:spTgt spid="64"/>
                                        </p:tgtEl>
                                        <p:attrNameLst>
                                          <p:attrName>ppt_w</p:attrName>
                                        </p:attrNameLst>
                                      </p:cBhvr>
                                      <p:tavLst>
                                        <p:tav tm="0">
                                          <p:val>
                                            <p:fltVal val="0"/>
                                          </p:val>
                                        </p:tav>
                                        <p:tav tm="100000">
                                          <p:val>
                                            <p:strVal val="#ppt_w"/>
                                          </p:val>
                                        </p:tav>
                                      </p:tavLst>
                                    </p:anim>
                                    <p:anim calcmode="lin" valueType="num">
                                      <p:cBhvr>
                                        <p:cTn id="92" dur="500" fill="hold"/>
                                        <p:tgtEl>
                                          <p:spTgt spid="64"/>
                                        </p:tgtEl>
                                        <p:attrNameLst>
                                          <p:attrName>ppt_h</p:attrName>
                                        </p:attrNameLst>
                                      </p:cBhvr>
                                      <p:tavLst>
                                        <p:tav tm="0">
                                          <p:val>
                                            <p:fltVal val="0"/>
                                          </p:val>
                                        </p:tav>
                                        <p:tav tm="100000">
                                          <p:val>
                                            <p:strVal val="#ppt_h"/>
                                          </p:val>
                                        </p:tav>
                                      </p:tavLst>
                                    </p:anim>
                                    <p:animEffect transition="in" filter="fade">
                                      <p:cBhvr>
                                        <p:cTn id="93" dur="500"/>
                                        <p:tgtEl>
                                          <p:spTgt spid="64"/>
                                        </p:tgtEl>
                                      </p:cBhvr>
                                    </p:animEffect>
                                  </p:childTnLst>
                                </p:cTn>
                              </p:par>
                              <p:par>
                                <p:cTn id="94" presetID="53" presetClass="entr" presetSubtype="16" fill="hold" nodeType="withEffect">
                                  <p:stCondLst>
                                    <p:cond delay="300"/>
                                  </p:stCondLst>
                                  <p:childTnLst>
                                    <p:set>
                                      <p:cBhvr>
                                        <p:cTn id="95" dur="1" fill="hold">
                                          <p:stCondLst>
                                            <p:cond delay="0"/>
                                          </p:stCondLst>
                                        </p:cTn>
                                        <p:tgtEl>
                                          <p:spTgt spid="63"/>
                                        </p:tgtEl>
                                        <p:attrNameLst>
                                          <p:attrName>style.visibility</p:attrName>
                                        </p:attrNameLst>
                                      </p:cBhvr>
                                      <p:to>
                                        <p:strVal val="visible"/>
                                      </p:to>
                                    </p:set>
                                    <p:anim calcmode="lin" valueType="num">
                                      <p:cBhvr>
                                        <p:cTn id="96" dur="500" fill="hold"/>
                                        <p:tgtEl>
                                          <p:spTgt spid="63"/>
                                        </p:tgtEl>
                                        <p:attrNameLst>
                                          <p:attrName>ppt_w</p:attrName>
                                        </p:attrNameLst>
                                      </p:cBhvr>
                                      <p:tavLst>
                                        <p:tav tm="0">
                                          <p:val>
                                            <p:fltVal val="0"/>
                                          </p:val>
                                        </p:tav>
                                        <p:tav tm="100000">
                                          <p:val>
                                            <p:strVal val="#ppt_w"/>
                                          </p:val>
                                        </p:tav>
                                      </p:tavLst>
                                    </p:anim>
                                    <p:anim calcmode="lin" valueType="num">
                                      <p:cBhvr>
                                        <p:cTn id="97" dur="500" fill="hold"/>
                                        <p:tgtEl>
                                          <p:spTgt spid="63"/>
                                        </p:tgtEl>
                                        <p:attrNameLst>
                                          <p:attrName>ppt_h</p:attrName>
                                        </p:attrNameLst>
                                      </p:cBhvr>
                                      <p:tavLst>
                                        <p:tav tm="0">
                                          <p:val>
                                            <p:fltVal val="0"/>
                                          </p:val>
                                        </p:tav>
                                        <p:tav tm="100000">
                                          <p:val>
                                            <p:strVal val="#ppt_h"/>
                                          </p:val>
                                        </p:tav>
                                      </p:tavLst>
                                    </p:anim>
                                    <p:animEffect transition="in" filter="fade">
                                      <p:cBhvr>
                                        <p:cTn id="98" dur="500"/>
                                        <p:tgtEl>
                                          <p:spTgt spid="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animBg="1"/>
      <p:bldP spid="187" grpId="0" animBg="1"/>
      <p:bldP spid="188" grpId="0" animBg="1"/>
      <p:bldP spid="189" grpId="0" animBg="1"/>
      <p:bldP spid="191" grpId="0" animBg="1"/>
      <p:bldP spid="192" grpId="0" animBg="1"/>
      <p:bldP spid="193" grpId="0" animBg="1"/>
      <p:bldP spid="194" grpId="0" animBg="1"/>
      <p:bldP spid="195" grpId="0" animBg="1"/>
      <p:bldP spid="196" grpId="0" animBg="1"/>
      <p:bldP spid="198" grpId="0" animBg="1"/>
      <p:bldP spid="230" grpId="0" animBg="1"/>
      <p:bldP spid="231" grpId="0" animBg="1"/>
      <p:bldP spid="232" grpId="0" animBg="1"/>
      <p:bldP spid="233" grpId="0" animBg="1"/>
      <p:bldP spid="6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 name="椭圆 47"/>
          <p:cNvSpPr/>
          <p:nvPr/>
        </p:nvSpPr>
        <p:spPr>
          <a:xfrm>
            <a:off x="10933113" y="3060700"/>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椭圆 48"/>
          <p:cNvSpPr/>
          <p:nvPr/>
        </p:nvSpPr>
        <p:spPr>
          <a:xfrm>
            <a:off x="11139488" y="32131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3" name="组合 2"/>
          <p:cNvGrpSpPr/>
          <p:nvPr/>
        </p:nvGrpSpPr>
        <p:grpSpPr bwMode="auto">
          <a:xfrm>
            <a:off x="1395413" y="2039938"/>
            <a:ext cx="2665412" cy="2346325"/>
            <a:chOff x="1394854" y="2039732"/>
            <a:chExt cx="2666393" cy="2346735"/>
          </a:xfrm>
        </p:grpSpPr>
        <p:sp>
          <p:nvSpPr>
            <p:cNvPr id="2" name="任意多边形 1"/>
            <p:cNvSpPr/>
            <p:nvPr/>
          </p:nvSpPr>
          <p:spPr>
            <a:xfrm rot="13500000" flipH="1">
              <a:off x="1714058" y="2039732"/>
              <a:ext cx="2347189" cy="2346735"/>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gradFill>
              <a:gsLst>
                <a:gs pos="0">
                  <a:srgbClr val="FBFB11"/>
                </a:gs>
                <a:gs pos="100000">
                  <a:srgbClr val="838309"/>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8212" name="文本框 5"/>
            <p:cNvSpPr txBox="1">
              <a:spLocks noChangeArrowheads="1"/>
            </p:cNvSpPr>
            <p:nvPr/>
          </p:nvSpPr>
          <p:spPr bwMode="auto">
            <a:xfrm>
              <a:off x="1950177" y="2186816"/>
              <a:ext cx="1960793" cy="2015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12500">
                  <a:solidFill>
                    <a:schemeClr val="bg1"/>
                  </a:solidFill>
                  <a:latin typeface="Century Gothic" panose="020B0502020202020204" pitchFamily="34" charset="0"/>
                </a:rPr>
                <a:t>01</a:t>
              </a:r>
              <a:endParaRPr lang="zh-CN" altLang="en-US" sz="12500">
                <a:solidFill>
                  <a:schemeClr val="bg1"/>
                </a:solidFill>
                <a:latin typeface="Century Gothic" panose="020B0502020202020204" pitchFamily="34" charset="0"/>
              </a:endParaRPr>
            </a:p>
          </p:txBody>
        </p:sp>
        <p:pic>
          <p:nvPicPr>
            <p:cNvPr id="7" name="图片 6"/>
            <p:cNvPicPr>
              <a:picLocks noChangeAspect="1"/>
            </p:cNvPicPr>
            <p:nvPr/>
          </p:nvPicPr>
          <p:blipFill>
            <a:blip r:embed="rId2"/>
            <a:srcRect l="43447" t="18711" r="10242" b="14206"/>
            <a:stretch>
              <a:fillRect/>
            </a:stretch>
          </p:blipFill>
          <p:spPr>
            <a:xfrm>
              <a:off x="1394854" y="2289337"/>
              <a:ext cx="2036614" cy="2036614"/>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sp>
        <p:nvSpPr>
          <p:cNvPr id="14" name="椭圆 13"/>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7" name="直接连接符 16"/>
          <p:cNvCxnSpPr/>
          <p:nvPr/>
        </p:nvCxnSpPr>
        <p:spPr bwMode="auto">
          <a:xfrm>
            <a:off x="4331368" y="3556000"/>
            <a:ext cx="7194808"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bwMode="auto">
          <a:xfrm>
            <a:off x="4065588" y="2736516"/>
            <a:ext cx="7677234" cy="768350"/>
          </a:xfrm>
          <a:prstGeom prst="rect">
            <a:avLst/>
          </a:prstGeom>
          <a:noFill/>
        </p:spPr>
        <p:txBody>
          <a:bodyPr wrap="square">
            <a:spAutoFit/>
          </a:bodyPr>
          <a:lstStyle/>
          <a:p>
            <a:pPr algn="l" eaLnBrk="1" fontAlgn="auto" hangingPunct="1">
              <a:spcBef>
                <a:spcPts val="0"/>
              </a:spcBef>
              <a:spcAft>
                <a:spcPts val="0"/>
              </a:spcAft>
              <a:defRPr/>
            </a:pPr>
            <a:r>
              <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rPr>
              <a:t>软件功能设计</a:t>
            </a:r>
          </a:p>
        </p:txBody>
      </p:sp>
      <p:sp>
        <p:nvSpPr>
          <p:cNvPr id="26" name="椭圆 25"/>
          <p:cNvSpPr/>
          <p:nvPr/>
        </p:nvSpPr>
        <p:spPr>
          <a:xfrm>
            <a:off x="1865313" y="4125913"/>
            <a:ext cx="147637" cy="1492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椭圆 29"/>
          <p:cNvSpPr/>
          <p:nvPr/>
        </p:nvSpPr>
        <p:spPr>
          <a:xfrm>
            <a:off x="3717925" y="4362450"/>
            <a:ext cx="242888"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椭圆 31"/>
          <p:cNvSpPr/>
          <p:nvPr/>
        </p:nvSpPr>
        <p:spPr>
          <a:xfrm>
            <a:off x="4065588" y="4079875"/>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椭圆 35"/>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椭圆 40"/>
          <p:cNvSpPr/>
          <p:nvPr/>
        </p:nvSpPr>
        <p:spPr>
          <a:xfrm rot="11047877">
            <a:off x="2328863" y="4422775"/>
            <a:ext cx="169862" cy="169863"/>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椭圆 42"/>
          <p:cNvSpPr/>
          <p:nvPr/>
        </p:nvSpPr>
        <p:spPr>
          <a:xfrm>
            <a:off x="1319213" y="2378075"/>
            <a:ext cx="344487" cy="344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rot="10800000">
            <a:off x="1358900" y="3316288"/>
            <a:ext cx="528638" cy="5270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0" name="椭圆 49"/>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p:transition advTm="312">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00"/>
                                  </p:stCondLst>
                                  <p:childTnLst>
                                    <p:set>
                                      <p:cBhvr>
                                        <p:cTn id="18" dur="1" fill="hold">
                                          <p:stCondLst>
                                            <p:cond delay="0"/>
                                          </p:stCondLst>
                                        </p:cTn>
                                        <p:tgtEl>
                                          <p:spTgt spid="30"/>
                                        </p:tgtEl>
                                        <p:attrNameLst>
                                          <p:attrName>style.visibility</p:attrName>
                                        </p:attrNameLst>
                                      </p:cBhvr>
                                      <p:to>
                                        <p:strVal val="visible"/>
                                      </p:to>
                                    </p:set>
                                    <p:anim calcmode="lin" valueType="num">
                                      <p:cBhvr>
                                        <p:cTn id="19" dur="500" fill="hold"/>
                                        <p:tgtEl>
                                          <p:spTgt spid="30"/>
                                        </p:tgtEl>
                                        <p:attrNameLst>
                                          <p:attrName>ppt_w</p:attrName>
                                        </p:attrNameLst>
                                      </p:cBhvr>
                                      <p:tavLst>
                                        <p:tav tm="0">
                                          <p:val>
                                            <p:fltVal val="0"/>
                                          </p:val>
                                        </p:tav>
                                        <p:tav tm="100000">
                                          <p:val>
                                            <p:strVal val="#ppt_w"/>
                                          </p:val>
                                        </p:tav>
                                      </p:tavLst>
                                    </p:anim>
                                    <p:anim calcmode="lin" valueType="num">
                                      <p:cBhvr>
                                        <p:cTn id="20" dur="500" fill="hold"/>
                                        <p:tgtEl>
                                          <p:spTgt spid="3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10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1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10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p:cTn id="35" dur="500" fill="hold"/>
                                        <p:tgtEl>
                                          <p:spTgt spid="43"/>
                                        </p:tgtEl>
                                        <p:attrNameLst>
                                          <p:attrName>ppt_w</p:attrName>
                                        </p:attrNameLst>
                                      </p:cBhvr>
                                      <p:tavLst>
                                        <p:tav tm="0">
                                          <p:val>
                                            <p:fltVal val="0"/>
                                          </p:val>
                                        </p:tav>
                                        <p:tav tm="100000">
                                          <p:val>
                                            <p:strVal val="#ppt_w"/>
                                          </p:val>
                                        </p:tav>
                                      </p:tavLst>
                                    </p:anim>
                                    <p:anim calcmode="lin" valueType="num">
                                      <p:cBhvr>
                                        <p:cTn id="36" dur="500" fill="hold"/>
                                        <p:tgtEl>
                                          <p:spTgt spid="43"/>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childTnLst>
                                </p:cTn>
                              </p:par>
                              <p:par>
                                <p:cTn id="45" presetID="10" presetClass="entr" presetSubtype="0" fill="hold" grpId="0" nodeType="withEffect">
                                  <p:stCondLst>
                                    <p:cond delay="50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500"/>
                                        <p:tgtEl>
                                          <p:spTgt spid="48"/>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8" grpId="0" animBg="1"/>
      <p:bldP spid="49" grpId="0" animBg="1"/>
      <p:bldP spid="14" grpId="0" animBg="1"/>
      <p:bldP spid="26" grpId="0" animBg="1"/>
      <p:bldP spid="30" grpId="0" animBg="1"/>
      <p:bldP spid="32" grpId="0" animBg="1"/>
      <p:bldP spid="36" grpId="0" animBg="1"/>
      <p:bldP spid="41" grpId="0" animBg="1"/>
      <p:bldP spid="43" grpId="0" animBg="1"/>
      <p:bldP spid="15" grpId="0" animBg="1"/>
      <p:bldP spid="5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椭圆 39"/>
          <p:cNvSpPr/>
          <p:nvPr/>
        </p:nvSpPr>
        <p:spPr>
          <a:xfrm>
            <a:off x="874713" y="1143000"/>
            <a:ext cx="4141787" cy="41402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4" name="椭圆 43"/>
          <p:cNvSpPr/>
          <p:nvPr/>
        </p:nvSpPr>
        <p:spPr>
          <a:xfrm>
            <a:off x="5043488" y="1749425"/>
            <a:ext cx="417512" cy="417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9" name="椭圆 38"/>
          <p:cNvSpPr/>
          <p:nvPr/>
        </p:nvSpPr>
        <p:spPr>
          <a:xfrm>
            <a:off x="4548188" y="1454150"/>
            <a:ext cx="328612" cy="3302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5" name="椭圆 44"/>
          <p:cNvSpPr/>
          <p:nvPr/>
        </p:nvSpPr>
        <p:spPr>
          <a:xfrm flipH="1">
            <a:off x="298450" y="1919288"/>
            <a:ext cx="554038" cy="5524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2" name="组合 1"/>
          <p:cNvGrpSpPr/>
          <p:nvPr/>
        </p:nvGrpSpPr>
        <p:grpSpPr bwMode="auto">
          <a:xfrm>
            <a:off x="0" y="242888"/>
            <a:ext cx="2417128" cy="461962"/>
            <a:chOff x="0" y="242888"/>
            <a:chExt cx="2417760" cy="461665"/>
          </a:xfrm>
        </p:grpSpPr>
        <p:sp>
          <p:nvSpPr>
            <p:cNvPr id="16" name="矩形 15"/>
            <p:cNvSpPr/>
            <p:nvPr/>
          </p:nvSpPr>
          <p:spPr>
            <a:xfrm>
              <a:off x="0" y="242888"/>
              <a:ext cx="401743" cy="46166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 name="文本框 18"/>
            <p:cNvSpPr txBox="1"/>
            <p:nvPr/>
          </p:nvSpPr>
          <p:spPr>
            <a:xfrm>
              <a:off x="401743" y="242888"/>
              <a:ext cx="2016017" cy="460079"/>
            </a:xfrm>
            <a:prstGeom prst="rect">
              <a:avLst/>
            </a:prstGeom>
            <a:noFill/>
          </p:spPr>
          <p:txBody>
            <a:bodyPr wrap="none">
              <a:spAutoFit/>
            </a:bodyPr>
            <a:lstStyle/>
            <a:p>
              <a:pPr eaLnBrk="1" fontAlgn="auto" hangingPunct="1">
                <a:spcBef>
                  <a:spcPts val="0"/>
                </a:spcBef>
                <a:spcAft>
                  <a:spcPts val="0"/>
                </a:spcAft>
                <a:defRPr/>
              </a:pPr>
              <a:r>
                <a:rPr lang="zh-CN" altLang="en-US" sz="2400" b="1" dirty="0">
                  <a:solidFill>
                    <a:schemeClr val="tx1">
                      <a:lumMod val="75000"/>
                      <a:lumOff val="25000"/>
                    </a:schemeClr>
                  </a:solidFill>
                  <a:latin typeface="微软雅黑 Light" panose="020B0502040204020203" pitchFamily="34" charset="-122"/>
                  <a:ea typeface="微软雅黑 Light" panose="020B0502040204020203" pitchFamily="34" charset="-122"/>
                </a:rPr>
                <a:t>软件功能设计</a:t>
              </a:r>
            </a:p>
          </p:txBody>
        </p:sp>
      </p:grpSp>
      <p:sp>
        <p:nvSpPr>
          <p:cNvPr id="30" name="椭圆 29"/>
          <p:cNvSpPr/>
          <p:nvPr/>
        </p:nvSpPr>
        <p:spPr>
          <a:xfrm>
            <a:off x="5256213" y="2995613"/>
            <a:ext cx="206375" cy="204787"/>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6" name="椭圆 25"/>
          <p:cNvSpPr/>
          <p:nvPr/>
        </p:nvSpPr>
        <p:spPr>
          <a:xfrm rot="11047877">
            <a:off x="1938338" y="5992813"/>
            <a:ext cx="165100" cy="16510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8" name="椭圆 27"/>
          <p:cNvSpPr/>
          <p:nvPr/>
        </p:nvSpPr>
        <p:spPr>
          <a:xfrm>
            <a:off x="1328738" y="5078413"/>
            <a:ext cx="603250" cy="603250"/>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29" name="椭圆 28"/>
          <p:cNvSpPr/>
          <p:nvPr/>
        </p:nvSpPr>
        <p:spPr>
          <a:xfrm flipV="1">
            <a:off x="2563813" y="5973763"/>
            <a:ext cx="679450" cy="6794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3" name="椭圆 32"/>
          <p:cNvSpPr/>
          <p:nvPr/>
        </p:nvSpPr>
        <p:spPr>
          <a:xfrm>
            <a:off x="576263" y="5153025"/>
            <a:ext cx="287337" cy="287338"/>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5" name="椭圆 34"/>
          <p:cNvSpPr/>
          <p:nvPr/>
        </p:nvSpPr>
        <p:spPr>
          <a:xfrm flipH="1">
            <a:off x="2752725" y="5370513"/>
            <a:ext cx="301625" cy="301625"/>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椭圆 35"/>
          <p:cNvSpPr/>
          <p:nvPr/>
        </p:nvSpPr>
        <p:spPr>
          <a:xfrm flipH="1">
            <a:off x="4416425" y="5197475"/>
            <a:ext cx="231775" cy="23336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2" name="椭圆 41"/>
          <p:cNvSpPr/>
          <p:nvPr/>
        </p:nvSpPr>
        <p:spPr>
          <a:xfrm>
            <a:off x="3609975" y="5580063"/>
            <a:ext cx="250825" cy="252412"/>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55" name="组合 54"/>
          <p:cNvGrpSpPr/>
          <p:nvPr/>
        </p:nvGrpSpPr>
        <p:grpSpPr>
          <a:xfrm>
            <a:off x="4539416" y="3368966"/>
            <a:ext cx="1674934" cy="1674934"/>
            <a:chOff x="4539416" y="3368966"/>
            <a:chExt cx="1674934" cy="1674934"/>
          </a:xfrm>
          <a:solidFill>
            <a:schemeClr val="accent2"/>
          </a:solidFill>
        </p:grpSpPr>
        <p:sp>
          <p:nvSpPr>
            <p:cNvPr id="32" name="椭圆 31"/>
            <p:cNvSpPr/>
            <p:nvPr/>
          </p:nvSpPr>
          <p:spPr>
            <a:xfrm>
              <a:off x="4539416" y="3368966"/>
              <a:ext cx="1674934" cy="167493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3" name="文本框 52"/>
            <p:cNvSpPr txBox="1"/>
            <p:nvPr/>
          </p:nvSpPr>
          <p:spPr>
            <a:xfrm>
              <a:off x="4700988" y="4021746"/>
              <a:ext cx="1097280" cy="368300"/>
            </a:xfrm>
            <a:prstGeom prst="rect">
              <a:avLst/>
            </a:prstGeom>
            <a:grpFill/>
          </p:spPr>
          <p:txBody>
            <a:bodyPr wrap="none">
              <a:spAutoFit/>
            </a:bodyPr>
            <a:lstStyle/>
            <a:p>
              <a:pPr eaLnBrk="1" fontAlgn="auto" hangingPunct="1">
                <a:spcBef>
                  <a:spcPts val="0"/>
                </a:spcBef>
                <a:spcAft>
                  <a:spcPts val="0"/>
                </a:spcAft>
                <a:defRPr/>
              </a:pPr>
              <a:r>
                <a:rPr lang="zh-CN" altLang="en-US" dirty="0">
                  <a:solidFill>
                    <a:schemeClr val="bg1"/>
                  </a:solidFill>
                  <a:latin typeface="微软雅黑" panose="020B0503020204020204" pitchFamily="34" charset="-122"/>
                  <a:ea typeface="微软雅黑" panose="020B0503020204020204" pitchFamily="34" charset="-122"/>
                </a:rPr>
                <a:t>软件功能</a:t>
              </a:r>
            </a:p>
          </p:txBody>
        </p:sp>
      </p:grpSp>
      <p:sp>
        <p:nvSpPr>
          <p:cNvPr id="59" name="椭圆 58"/>
          <p:cNvSpPr/>
          <p:nvPr/>
        </p:nvSpPr>
        <p:spPr>
          <a:xfrm>
            <a:off x="-41275" y="3700463"/>
            <a:ext cx="942975" cy="947737"/>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65" name="文本框 64"/>
          <p:cNvSpPr txBox="1"/>
          <p:nvPr/>
        </p:nvSpPr>
        <p:spPr bwMode="auto">
          <a:xfrm>
            <a:off x="6239062" y="247680"/>
            <a:ext cx="5402075" cy="2245360"/>
          </a:xfrm>
          <a:prstGeom prst="rect">
            <a:avLst/>
          </a:prstGeom>
          <a:noFill/>
        </p:spPr>
        <p:txBody>
          <a:bodyPr wrap="square">
            <a:spAutoFit/>
          </a:bodyPr>
          <a:lstStyle/>
          <a:p>
            <a:pPr eaLnBrk="1" fontAlgn="auto" hangingPunct="1">
              <a:spcBef>
                <a:spcPts val="0"/>
              </a:spcBef>
              <a:spcAft>
                <a:spcPts val="0"/>
              </a:spcAft>
              <a:defRPr/>
            </a:pPr>
            <a:r>
              <a:rPr lang="zh-CN" altLang="en-US" sz="2000" b="1" dirty="0">
                <a:solidFill>
                  <a:srgbClr val="EB7513"/>
                </a:solidFill>
                <a:latin typeface="微软雅黑 Light" panose="020B0502040204020203" pitchFamily="34" charset="-122"/>
                <a:ea typeface="微软雅黑 Light" panose="020B0502040204020203" pitchFamily="34" charset="-122"/>
              </a:rPr>
              <a:t>软件定位：</a:t>
            </a:r>
            <a:endParaRPr lang="en-US" altLang="zh-CN" sz="2000" b="1" dirty="0">
              <a:solidFill>
                <a:srgbClr val="EB7513"/>
              </a:solidFill>
              <a:latin typeface="微软雅黑 Light" panose="020B0502040204020203" pitchFamily="34" charset="-122"/>
              <a:ea typeface="微软雅黑 Light" panose="020B0502040204020203" pitchFamily="34" charset="-122"/>
            </a:endParaRP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本次设计的</a:t>
            </a:r>
            <a:r>
              <a:rPr lang="en-US" altLang="zh-CN" sz="2000" b="1" dirty="0">
                <a:latin typeface="微软雅黑 Light" panose="020B0502040204020203" pitchFamily="34" charset="-122"/>
                <a:ea typeface="微软雅黑 Light" panose="020B0502040204020203" pitchFamily="34" charset="-122"/>
              </a:rPr>
              <a:t>app</a:t>
            </a:r>
            <a:r>
              <a:rPr lang="zh-CN" altLang="en-US" sz="2000" b="1" dirty="0">
                <a:latin typeface="微软雅黑 Light" panose="020B0502040204020203" pitchFamily="34" charset="-122"/>
                <a:ea typeface="微软雅黑 Light" panose="020B0502040204020203" pitchFamily="34" charset="-122"/>
              </a:rPr>
              <a:t>为“仿抖音音视频流</a:t>
            </a:r>
            <a:r>
              <a:rPr lang="en-US" altLang="zh-CN" sz="2000" b="1" dirty="0">
                <a:latin typeface="微软雅黑 Light" panose="020B0502040204020203" pitchFamily="34" charset="-122"/>
                <a:ea typeface="微软雅黑 Light" panose="020B0502040204020203" pitchFamily="34" charset="-122"/>
              </a:rPr>
              <a:t>app</a:t>
            </a:r>
            <a:r>
              <a:rPr lang="zh-CN" altLang="en-US" sz="2000" b="1" dirty="0">
                <a:latin typeface="微软雅黑 Light" panose="020B0502040204020203" pitchFamily="34" charset="-122"/>
                <a:ea typeface="微软雅黑 Light" panose="020B0502040204020203" pitchFamily="34" charset="-122"/>
              </a:rPr>
              <a:t>”，是一款具有上传、浏览等基本功能的音视频软件。</a:t>
            </a: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基于字节跳动公司提供的服务端</a:t>
            </a:r>
            <a:r>
              <a:rPr lang="en-US" altLang="zh-CN" sz="2000" b="1" dirty="0">
                <a:latin typeface="微软雅黑 Light" panose="020B0502040204020203" pitchFamily="34" charset="-122"/>
                <a:ea typeface="微软雅黑 Light" panose="020B0502040204020203" pitchFamily="34" charset="-122"/>
              </a:rPr>
              <a:t>api</a:t>
            </a:r>
            <a:r>
              <a:rPr lang="zh-CN" altLang="en-US" sz="2000" b="1" dirty="0">
                <a:latin typeface="微软雅黑 Light" panose="020B0502040204020203" pitchFamily="34" charset="-122"/>
                <a:ea typeface="微软雅黑 Light" panose="020B0502040204020203" pitchFamily="34" charset="-122"/>
              </a:rPr>
              <a:t>接口，主要设计安卓客户端界面，美化界面设计、优化用户体验。</a:t>
            </a:r>
          </a:p>
        </p:txBody>
      </p:sp>
      <p:sp>
        <p:nvSpPr>
          <p:cNvPr id="9236" name="灯片编号占位符 69"/>
          <p:cNvSpPr>
            <a:spLocks noGrp="1"/>
          </p:cNvSpPr>
          <p:nvPr>
            <p:ph type="sldNum" sz="quarter" idx="10"/>
          </p:nvPr>
        </p:nvSpPr>
        <p:spPr bwMode="auto">
          <a:xfrm>
            <a:off x="11268075" y="6048375"/>
            <a:ext cx="373063" cy="365125"/>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nSpc>
                <a:spcPct val="100000"/>
              </a:lnSpc>
              <a:spcBef>
                <a:spcPct val="0"/>
              </a:spcBef>
              <a:buFontTx/>
              <a:buNone/>
            </a:pPr>
            <a:fld id="{A02F301E-2C76-4068-A1DB-6AD9E27791CF}" type="slidenum">
              <a:rPr lang="zh-CN" altLang="en-US" sz="1200">
                <a:solidFill>
                  <a:schemeClr val="bg1"/>
                </a:solidFill>
                <a:latin typeface="Century Gothic" panose="020B0502020202020204" pitchFamily="34" charset="0"/>
                <a:ea typeface="微软雅黑" panose="020B0503020204020204" pitchFamily="34" charset="-122"/>
              </a:rPr>
              <a:t>4</a:t>
            </a:fld>
            <a:endParaRPr lang="zh-CN" altLang="en-US" sz="1200">
              <a:solidFill>
                <a:schemeClr val="bg1"/>
              </a:solidFill>
              <a:latin typeface="Century Gothic" panose="020B0502020202020204" pitchFamily="34" charset="0"/>
              <a:ea typeface="微软雅黑" panose="020B0503020204020204" pitchFamily="34" charset="-122"/>
            </a:endParaRPr>
          </a:p>
        </p:txBody>
      </p:sp>
      <p:pic>
        <p:nvPicPr>
          <p:cNvPr id="87" name="图片 86"/>
          <p:cNvPicPr>
            <a:picLocks noChangeAspect="1"/>
          </p:cNvPicPr>
          <p:nvPr/>
        </p:nvPicPr>
        <p:blipFill>
          <a:blip r:embed="rId4"/>
          <a:srcRect l="15987" t="309" r="20936" b="54406"/>
          <a:stretch>
            <a:fillRect/>
          </a:stretch>
        </p:blipFill>
        <p:spPr>
          <a:xfrm rot="2636422">
            <a:off x="936187" y="1842199"/>
            <a:ext cx="3478797" cy="3478797"/>
          </a:xfrm>
          <a:custGeom>
            <a:avLst/>
            <a:gdLst>
              <a:gd name="connsiteX0" fmla="*/ 1238250 w 2476500"/>
              <a:gd name="connsiteY0" fmla="*/ 0 h 2476500"/>
              <a:gd name="connsiteX1" fmla="*/ 2476500 w 2476500"/>
              <a:gd name="connsiteY1" fmla="*/ 1238250 h 2476500"/>
              <a:gd name="connsiteX2" fmla="*/ 1238250 w 2476500"/>
              <a:gd name="connsiteY2" fmla="*/ 2476500 h 2476500"/>
              <a:gd name="connsiteX3" fmla="*/ 0 w 2476500"/>
              <a:gd name="connsiteY3" fmla="*/ 1238250 h 2476500"/>
              <a:gd name="connsiteX4" fmla="*/ 1238250 w 2476500"/>
              <a:gd name="connsiteY4" fmla="*/ 0 h 24765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6500" h="2476500">
                <a:moveTo>
                  <a:pt x="1238250" y="0"/>
                </a:moveTo>
                <a:cubicBezTo>
                  <a:pt x="1922117" y="0"/>
                  <a:pt x="2476500" y="554383"/>
                  <a:pt x="2476500" y="1238250"/>
                </a:cubicBezTo>
                <a:cubicBezTo>
                  <a:pt x="2476500" y="1922117"/>
                  <a:pt x="1922117" y="2476500"/>
                  <a:pt x="1238250" y="2476500"/>
                </a:cubicBezTo>
                <a:cubicBezTo>
                  <a:pt x="554383" y="2476500"/>
                  <a:pt x="0" y="1922117"/>
                  <a:pt x="0" y="1238250"/>
                </a:cubicBezTo>
                <a:cubicBezTo>
                  <a:pt x="0" y="554383"/>
                  <a:pt x="554383" y="0"/>
                  <a:pt x="1238250" y="0"/>
                </a:cubicBezTo>
                <a:close/>
              </a:path>
            </a:pathLst>
          </a:custGeom>
        </p:spPr>
      </p:pic>
      <p:pic>
        <p:nvPicPr>
          <p:cNvPr id="21" name="图片 20"/>
          <p:cNvPicPr>
            <a:picLocks noChangeAspect="1"/>
          </p:cNvPicPr>
          <p:nvPr>
            <p:custDataLst>
              <p:tags r:id="rId1"/>
            </p:custDataLst>
          </p:nvPr>
        </p:nvPicPr>
        <p:blipFill>
          <a:blip r:embed="rId5">
            <a:extLst>
              <a:ext uri="{28A0092B-C50C-407E-A947-70E740481C1C}">
                <a14:useLocalDpi xmlns:a14="http://schemas.microsoft.com/office/drawing/2010/main" val="0"/>
              </a:ext>
            </a:extLst>
          </a:blip>
          <a:stretch>
            <a:fillRect/>
          </a:stretch>
        </p:blipFill>
        <p:spPr>
          <a:xfrm>
            <a:off x="1051315" y="1344806"/>
            <a:ext cx="3745552" cy="3752894"/>
          </a:xfrm>
          <a:prstGeom prst="ellipse">
            <a:avLst/>
          </a:prstGeom>
        </p:spPr>
      </p:pic>
      <p:sp>
        <p:nvSpPr>
          <p:cNvPr id="4" name="文本框 3"/>
          <p:cNvSpPr txBox="1"/>
          <p:nvPr/>
        </p:nvSpPr>
        <p:spPr bwMode="auto">
          <a:xfrm>
            <a:off x="6239697" y="2995960"/>
            <a:ext cx="5402075" cy="3907790"/>
          </a:xfrm>
          <a:prstGeom prst="rect">
            <a:avLst/>
          </a:prstGeom>
          <a:noFill/>
        </p:spPr>
        <p:txBody>
          <a:bodyPr wrap="square">
            <a:spAutoFit/>
          </a:bodyPr>
          <a:lstStyle/>
          <a:p>
            <a:pPr eaLnBrk="1" fontAlgn="auto" hangingPunct="1">
              <a:spcBef>
                <a:spcPts val="0"/>
              </a:spcBef>
              <a:spcAft>
                <a:spcPts val="0"/>
              </a:spcAft>
              <a:defRPr/>
            </a:pPr>
            <a:r>
              <a:rPr lang="zh-CN" altLang="en-US" sz="2800" b="1" dirty="0">
                <a:solidFill>
                  <a:srgbClr val="EB7513"/>
                </a:solidFill>
                <a:latin typeface="微软雅黑 Light" panose="020B0502040204020203" pitchFamily="34" charset="-122"/>
                <a:ea typeface="微软雅黑 Light" panose="020B0502040204020203" pitchFamily="34" charset="-122"/>
              </a:rPr>
              <a:t>软件功能：</a:t>
            </a:r>
            <a:endParaRPr lang="zh-CN" altLang="en-US" sz="2000" b="1" dirty="0">
              <a:solidFill>
                <a:srgbClr val="EB7513"/>
              </a:solidFill>
              <a:latin typeface="微软雅黑 Light" panose="020B0502040204020203" pitchFamily="34" charset="-122"/>
              <a:ea typeface="微软雅黑 Light" panose="020B0502040204020203" pitchFamily="34" charset="-122"/>
            </a:endParaRPr>
          </a:p>
          <a:p>
            <a:pPr eaLnBrk="1" fontAlgn="auto" hangingPunct="1">
              <a:spcBef>
                <a:spcPts val="0"/>
              </a:spcBef>
              <a:spcAft>
                <a:spcPts val="0"/>
              </a:spcAft>
              <a:defRPr/>
            </a:pPr>
            <a:r>
              <a:rPr lang="zh-CN" altLang="en-US" sz="2000" b="1" dirty="0">
                <a:solidFill>
                  <a:srgbClr val="EB7513"/>
                </a:solidFill>
                <a:latin typeface="微软雅黑 Light" panose="020B0502040204020203" pitchFamily="34" charset="-122"/>
                <a:ea typeface="微软雅黑 Light" panose="020B0502040204020203" pitchFamily="34" charset="-122"/>
              </a:rPr>
              <a:t>核心功能：</a:t>
            </a:r>
            <a:endParaRPr lang="en-US" altLang="zh-CN" sz="2000" b="1" dirty="0">
              <a:solidFill>
                <a:srgbClr val="EB7513"/>
              </a:solidFill>
              <a:latin typeface="微软雅黑 Light" panose="020B0502040204020203" pitchFamily="34" charset="-122"/>
              <a:ea typeface="微软雅黑 Light" panose="020B0502040204020203" pitchFamily="34" charset="-122"/>
            </a:endParaRP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用户可以在主界面从服务端拉取视频，并且视频以</a:t>
            </a:r>
            <a:r>
              <a:rPr lang="en-US" altLang="zh-CN" sz="2000" b="1" dirty="0">
                <a:latin typeface="微软雅黑 Light" panose="020B0502040204020203" pitchFamily="34" charset="-122"/>
                <a:ea typeface="微软雅黑 Light" panose="020B0502040204020203" pitchFamily="34" charset="-122"/>
              </a:rPr>
              <a:t>RecyclerView</a:t>
            </a:r>
            <a:r>
              <a:rPr lang="zh-CN" altLang="en-US" sz="2000" b="1" dirty="0">
                <a:latin typeface="微软雅黑 Light" panose="020B0502040204020203" pitchFamily="34" charset="-122"/>
                <a:ea typeface="微软雅黑 Light" panose="020B0502040204020203" pitchFamily="34" charset="-122"/>
              </a:rPr>
              <a:t>瀑布流形式展现；</a:t>
            </a: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用户可以在主界面上传视频，可以上传相册预先拍摄好的视频，或调用系统摄像头拍摄视频；</a:t>
            </a:r>
          </a:p>
          <a:p>
            <a:pPr marL="0" indent="0" eaLnBrk="1" fontAlgn="auto" hangingPunct="1">
              <a:spcBef>
                <a:spcPts val="0"/>
              </a:spcBef>
              <a:spcAft>
                <a:spcPts val="0"/>
              </a:spcAft>
              <a:buFont typeface="Courier New" panose="02070309020205020404" pitchFamily="49" charset="0"/>
              <a:buNone/>
              <a:defRPr/>
            </a:pPr>
            <a:r>
              <a:rPr lang="zh-CN" altLang="en-US" sz="2000" b="1" dirty="0">
                <a:solidFill>
                  <a:srgbClr val="EB7513"/>
                </a:solidFill>
                <a:latin typeface="微软雅黑 Light" panose="020B0502040204020203" pitchFamily="34" charset="-122"/>
                <a:ea typeface="微软雅黑 Light" panose="020B0502040204020203" pitchFamily="34" charset="-122"/>
                <a:sym typeface="+mn-ea"/>
              </a:rPr>
              <a:t>附加功能：</a:t>
            </a:r>
            <a:endParaRPr lang="zh-CN" altLang="en-US" sz="2000" b="1" dirty="0">
              <a:latin typeface="微软雅黑 Light" panose="020B0502040204020203" pitchFamily="34" charset="-122"/>
              <a:ea typeface="微软雅黑 Light" panose="020B0502040204020203" pitchFamily="34" charset="-122"/>
            </a:endParaRP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登录、注册功能，用户可以对个人信息进行管理、修改；</a:t>
            </a:r>
          </a:p>
          <a:p>
            <a:pPr marL="285750" indent="-285750" eaLnBrk="1" fontAlgn="auto" hangingPunct="1">
              <a:spcBef>
                <a:spcPts val="0"/>
              </a:spcBef>
              <a:spcAft>
                <a:spcPts val="0"/>
              </a:spcAft>
              <a:buFont typeface="Courier New" panose="02070309020205020404" pitchFamily="49" charset="0"/>
              <a:buChar char="o"/>
              <a:defRPr/>
            </a:pPr>
            <a:r>
              <a:rPr lang="zh-CN" altLang="en-US" sz="2000" b="1" dirty="0">
                <a:latin typeface="微软雅黑 Light" panose="020B0502040204020203" pitchFamily="34" charset="-122"/>
                <a:ea typeface="微软雅黑 Light" panose="020B0502040204020203" pitchFamily="34" charset="-122"/>
              </a:rPr>
              <a:t>增加了开屏动画，优化了用户体验。</a:t>
            </a:r>
          </a:p>
          <a:p>
            <a:pPr marL="285750" indent="-285750" eaLnBrk="1" fontAlgn="auto" hangingPunct="1">
              <a:spcBef>
                <a:spcPts val="0"/>
              </a:spcBef>
              <a:spcAft>
                <a:spcPts val="0"/>
              </a:spcAft>
              <a:buFont typeface="Courier New" panose="02070309020205020404" pitchFamily="49" charset="0"/>
              <a:buChar char="o"/>
              <a:defRPr/>
            </a:pPr>
            <a:endParaRPr lang="zh-CN" altLang="en-US" sz="2000" b="1" dirty="0">
              <a:latin typeface="微软雅黑 Light" panose="020B0502040204020203" pitchFamily="34" charset="-122"/>
              <a:ea typeface="微软雅黑 Light" panose="020B0502040204020203" pitchFamily="34" charset="-122"/>
            </a:endParaRPr>
          </a:p>
        </p:txBody>
      </p:sp>
    </p:spTree>
  </p:cSld>
  <p:clrMapOvr>
    <a:masterClrMapping/>
  </p:clrMapOvr>
  <p:transition advTm="37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3" presetClass="entr" presetSubtype="16" fill="hold" grpId="0" nodeType="afterEffect">
                                  <p:stCondLst>
                                    <p:cond delay="0"/>
                                  </p:stCondLst>
                                  <p:childTnLst>
                                    <p:set>
                                      <p:cBhvr>
                                        <p:cTn id="10" dur="1" fill="hold">
                                          <p:stCondLst>
                                            <p:cond delay="0"/>
                                          </p:stCondLst>
                                        </p:cTn>
                                        <p:tgtEl>
                                          <p:spTgt spid="40"/>
                                        </p:tgtEl>
                                        <p:attrNameLst>
                                          <p:attrName>style.visibility</p:attrName>
                                        </p:attrNameLst>
                                      </p:cBhvr>
                                      <p:to>
                                        <p:strVal val="visible"/>
                                      </p:to>
                                    </p:set>
                                    <p:anim calcmode="lin" valueType="num">
                                      <p:cBhvr>
                                        <p:cTn id="11" dur="500" fill="hold"/>
                                        <p:tgtEl>
                                          <p:spTgt spid="40"/>
                                        </p:tgtEl>
                                        <p:attrNameLst>
                                          <p:attrName>ppt_w</p:attrName>
                                        </p:attrNameLst>
                                      </p:cBhvr>
                                      <p:tavLst>
                                        <p:tav tm="0">
                                          <p:val>
                                            <p:fltVal val="0"/>
                                          </p:val>
                                        </p:tav>
                                        <p:tav tm="100000">
                                          <p:val>
                                            <p:strVal val="#ppt_w"/>
                                          </p:val>
                                        </p:tav>
                                      </p:tavLst>
                                    </p:anim>
                                    <p:anim calcmode="lin" valueType="num">
                                      <p:cBhvr>
                                        <p:cTn id="12" dur="500" fill="hold"/>
                                        <p:tgtEl>
                                          <p:spTgt spid="40"/>
                                        </p:tgtEl>
                                        <p:attrNameLst>
                                          <p:attrName>ppt_h</p:attrName>
                                        </p:attrNameLst>
                                      </p:cBhvr>
                                      <p:tavLst>
                                        <p:tav tm="0">
                                          <p:val>
                                            <p:fltVal val="0"/>
                                          </p:val>
                                        </p:tav>
                                        <p:tav tm="100000">
                                          <p:val>
                                            <p:strVal val="#ppt_h"/>
                                          </p:val>
                                        </p:tav>
                                      </p:tavLst>
                                    </p:anim>
                                  </p:childTnLst>
                                </p:cTn>
                              </p:par>
                              <p:par>
                                <p:cTn id="13" presetID="23" presetClass="entr" presetSubtype="16" fill="hold" nodeType="withEffect">
                                  <p:stCondLst>
                                    <p:cond delay="0"/>
                                  </p:stCondLst>
                                  <p:childTnLst>
                                    <p:set>
                                      <p:cBhvr>
                                        <p:cTn id="14" dur="1" fill="hold">
                                          <p:stCondLst>
                                            <p:cond delay="0"/>
                                          </p:stCondLst>
                                        </p:cTn>
                                        <p:tgtEl>
                                          <p:spTgt spid="21"/>
                                        </p:tgtEl>
                                        <p:attrNameLst>
                                          <p:attrName>style.visibility</p:attrName>
                                        </p:attrNameLst>
                                      </p:cBhvr>
                                      <p:to>
                                        <p:strVal val="visible"/>
                                      </p:to>
                                    </p:set>
                                    <p:anim calcmode="lin" valueType="num">
                                      <p:cBhvr>
                                        <p:cTn id="15" dur="500" fill="hold"/>
                                        <p:tgtEl>
                                          <p:spTgt spid="21"/>
                                        </p:tgtEl>
                                        <p:attrNameLst>
                                          <p:attrName>ppt_w</p:attrName>
                                        </p:attrNameLst>
                                      </p:cBhvr>
                                      <p:tavLst>
                                        <p:tav tm="0">
                                          <p:val>
                                            <p:fltVal val="0"/>
                                          </p:val>
                                        </p:tav>
                                        <p:tav tm="100000">
                                          <p:val>
                                            <p:strVal val="#ppt_w"/>
                                          </p:val>
                                        </p:tav>
                                      </p:tavLst>
                                    </p:anim>
                                    <p:anim calcmode="lin" valueType="num">
                                      <p:cBhvr>
                                        <p:cTn id="16" dur="500" fill="hold"/>
                                        <p:tgtEl>
                                          <p:spTgt spid="21"/>
                                        </p:tgtEl>
                                        <p:attrNameLst>
                                          <p:attrName>ppt_h</p:attrName>
                                        </p:attrNameLst>
                                      </p:cBhvr>
                                      <p:tavLst>
                                        <p:tav tm="0">
                                          <p:val>
                                            <p:fltVal val="0"/>
                                          </p:val>
                                        </p:tav>
                                        <p:tav tm="100000">
                                          <p:val>
                                            <p:strVal val="#ppt_h"/>
                                          </p:val>
                                        </p:tav>
                                      </p:tavLst>
                                    </p:anim>
                                  </p:childTnLst>
                                </p:cTn>
                              </p:par>
                              <p:par>
                                <p:cTn id="17" presetID="23" presetClass="entr" presetSubtype="16" fill="hold" nodeType="withEffect">
                                  <p:stCondLst>
                                    <p:cond delay="0"/>
                                  </p:stCondLst>
                                  <p:childTnLst>
                                    <p:set>
                                      <p:cBhvr>
                                        <p:cTn id="18" dur="1" fill="hold">
                                          <p:stCondLst>
                                            <p:cond delay="0"/>
                                          </p:stCondLst>
                                        </p:cTn>
                                        <p:tgtEl>
                                          <p:spTgt spid="87"/>
                                        </p:tgtEl>
                                        <p:attrNameLst>
                                          <p:attrName>style.visibility</p:attrName>
                                        </p:attrNameLst>
                                      </p:cBhvr>
                                      <p:to>
                                        <p:strVal val="visible"/>
                                      </p:to>
                                    </p:set>
                                    <p:anim calcmode="lin" valueType="num">
                                      <p:cBhvr>
                                        <p:cTn id="19" dur="500" fill="hold"/>
                                        <p:tgtEl>
                                          <p:spTgt spid="87"/>
                                        </p:tgtEl>
                                        <p:attrNameLst>
                                          <p:attrName>ppt_w</p:attrName>
                                        </p:attrNameLst>
                                      </p:cBhvr>
                                      <p:tavLst>
                                        <p:tav tm="0">
                                          <p:val>
                                            <p:fltVal val="0"/>
                                          </p:val>
                                        </p:tav>
                                        <p:tav tm="100000">
                                          <p:val>
                                            <p:strVal val="#ppt_w"/>
                                          </p:val>
                                        </p:tav>
                                      </p:tavLst>
                                    </p:anim>
                                    <p:anim calcmode="lin" valueType="num">
                                      <p:cBhvr>
                                        <p:cTn id="20" dur="500" fill="hold"/>
                                        <p:tgtEl>
                                          <p:spTgt spid="87"/>
                                        </p:tgtEl>
                                        <p:attrNameLst>
                                          <p:attrName>ppt_h</p:attrName>
                                        </p:attrNameLst>
                                      </p:cBhvr>
                                      <p:tavLst>
                                        <p:tav tm="0">
                                          <p:val>
                                            <p:fltVal val="0"/>
                                          </p:val>
                                        </p:tav>
                                        <p:tav tm="100000">
                                          <p:val>
                                            <p:strVal val="#ppt_h"/>
                                          </p:val>
                                        </p:tav>
                                      </p:tavLst>
                                    </p:anim>
                                  </p:childTnLst>
                                </p:cTn>
                              </p:par>
                              <p:par>
                                <p:cTn id="21" presetID="23" presetClass="entr" presetSubtype="16"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anim calcmode="lin" valueType="num">
                                      <p:cBhvr>
                                        <p:cTn id="23" dur="500" fill="hold"/>
                                        <p:tgtEl>
                                          <p:spTgt spid="55"/>
                                        </p:tgtEl>
                                        <p:attrNameLst>
                                          <p:attrName>ppt_w</p:attrName>
                                        </p:attrNameLst>
                                      </p:cBhvr>
                                      <p:tavLst>
                                        <p:tav tm="0">
                                          <p:val>
                                            <p:fltVal val="0"/>
                                          </p:val>
                                        </p:tav>
                                        <p:tav tm="100000">
                                          <p:val>
                                            <p:strVal val="#ppt_w"/>
                                          </p:val>
                                        </p:tav>
                                      </p:tavLst>
                                    </p:anim>
                                    <p:anim calcmode="lin" valueType="num">
                                      <p:cBhvr>
                                        <p:cTn id="24" dur="500" fill="hold"/>
                                        <p:tgtEl>
                                          <p:spTgt spid="55"/>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300"/>
                                  </p:stCondLst>
                                  <p:childTnLst>
                                    <p:set>
                                      <p:cBhvr>
                                        <p:cTn id="26" dur="1" fill="hold">
                                          <p:stCondLst>
                                            <p:cond delay="0"/>
                                          </p:stCondLst>
                                        </p:cTn>
                                        <p:tgtEl>
                                          <p:spTgt spid="44"/>
                                        </p:tgtEl>
                                        <p:attrNameLst>
                                          <p:attrName>style.visibility</p:attrName>
                                        </p:attrNameLst>
                                      </p:cBhvr>
                                      <p:to>
                                        <p:strVal val="visible"/>
                                      </p:to>
                                    </p:set>
                                    <p:anim calcmode="lin" valueType="num">
                                      <p:cBhvr>
                                        <p:cTn id="27" dur="500" fill="hold"/>
                                        <p:tgtEl>
                                          <p:spTgt spid="44"/>
                                        </p:tgtEl>
                                        <p:attrNameLst>
                                          <p:attrName>ppt_w</p:attrName>
                                        </p:attrNameLst>
                                      </p:cBhvr>
                                      <p:tavLst>
                                        <p:tav tm="0">
                                          <p:val>
                                            <p:fltVal val="0"/>
                                          </p:val>
                                        </p:tav>
                                        <p:tav tm="100000">
                                          <p:val>
                                            <p:strVal val="#ppt_w"/>
                                          </p:val>
                                        </p:tav>
                                      </p:tavLst>
                                    </p:anim>
                                    <p:anim calcmode="lin" valueType="num">
                                      <p:cBhvr>
                                        <p:cTn id="28" dur="500" fill="hold"/>
                                        <p:tgtEl>
                                          <p:spTgt spid="44"/>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300"/>
                                  </p:stCondLst>
                                  <p:childTnLst>
                                    <p:set>
                                      <p:cBhvr>
                                        <p:cTn id="30" dur="1" fill="hold">
                                          <p:stCondLst>
                                            <p:cond delay="0"/>
                                          </p:stCondLst>
                                        </p:cTn>
                                        <p:tgtEl>
                                          <p:spTgt spid="39"/>
                                        </p:tgtEl>
                                        <p:attrNameLst>
                                          <p:attrName>style.visibility</p:attrName>
                                        </p:attrNameLst>
                                      </p:cBhvr>
                                      <p:to>
                                        <p:strVal val="visible"/>
                                      </p:to>
                                    </p:set>
                                    <p:anim calcmode="lin" valueType="num">
                                      <p:cBhvr>
                                        <p:cTn id="31" dur="500" fill="hold"/>
                                        <p:tgtEl>
                                          <p:spTgt spid="39"/>
                                        </p:tgtEl>
                                        <p:attrNameLst>
                                          <p:attrName>ppt_w</p:attrName>
                                        </p:attrNameLst>
                                      </p:cBhvr>
                                      <p:tavLst>
                                        <p:tav tm="0">
                                          <p:val>
                                            <p:fltVal val="0"/>
                                          </p:val>
                                        </p:tav>
                                        <p:tav tm="100000">
                                          <p:val>
                                            <p:strVal val="#ppt_w"/>
                                          </p:val>
                                        </p:tav>
                                      </p:tavLst>
                                    </p:anim>
                                    <p:anim calcmode="lin" valueType="num">
                                      <p:cBhvr>
                                        <p:cTn id="32" dur="500" fill="hold"/>
                                        <p:tgtEl>
                                          <p:spTgt spid="39"/>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300"/>
                                  </p:stCondLst>
                                  <p:childTnLst>
                                    <p:set>
                                      <p:cBhvr>
                                        <p:cTn id="34" dur="1" fill="hold">
                                          <p:stCondLst>
                                            <p:cond delay="0"/>
                                          </p:stCondLst>
                                        </p:cTn>
                                        <p:tgtEl>
                                          <p:spTgt spid="30"/>
                                        </p:tgtEl>
                                        <p:attrNameLst>
                                          <p:attrName>style.visibility</p:attrName>
                                        </p:attrNameLst>
                                      </p:cBhvr>
                                      <p:to>
                                        <p:strVal val="visible"/>
                                      </p:to>
                                    </p:set>
                                    <p:anim calcmode="lin" valueType="num">
                                      <p:cBhvr>
                                        <p:cTn id="35" dur="500" fill="hold"/>
                                        <p:tgtEl>
                                          <p:spTgt spid="30"/>
                                        </p:tgtEl>
                                        <p:attrNameLst>
                                          <p:attrName>ppt_w</p:attrName>
                                        </p:attrNameLst>
                                      </p:cBhvr>
                                      <p:tavLst>
                                        <p:tav tm="0">
                                          <p:val>
                                            <p:fltVal val="0"/>
                                          </p:val>
                                        </p:tav>
                                        <p:tav tm="100000">
                                          <p:val>
                                            <p:strVal val="#ppt_w"/>
                                          </p:val>
                                        </p:tav>
                                      </p:tavLst>
                                    </p:anim>
                                    <p:anim calcmode="lin" valueType="num">
                                      <p:cBhvr>
                                        <p:cTn id="36" dur="500" fill="hold"/>
                                        <p:tgtEl>
                                          <p:spTgt spid="30"/>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300"/>
                                  </p:stCondLst>
                                  <p:childTnLst>
                                    <p:set>
                                      <p:cBhvr>
                                        <p:cTn id="38" dur="1" fill="hold">
                                          <p:stCondLst>
                                            <p:cond delay="0"/>
                                          </p:stCondLst>
                                        </p:cTn>
                                        <p:tgtEl>
                                          <p:spTgt spid="26"/>
                                        </p:tgtEl>
                                        <p:attrNameLst>
                                          <p:attrName>style.visibility</p:attrName>
                                        </p:attrNameLst>
                                      </p:cBhvr>
                                      <p:to>
                                        <p:strVal val="visible"/>
                                      </p:to>
                                    </p:set>
                                    <p:anim calcmode="lin" valueType="num">
                                      <p:cBhvr>
                                        <p:cTn id="39" dur="500" fill="hold"/>
                                        <p:tgtEl>
                                          <p:spTgt spid="26"/>
                                        </p:tgtEl>
                                        <p:attrNameLst>
                                          <p:attrName>ppt_w</p:attrName>
                                        </p:attrNameLst>
                                      </p:cBhvr>
                                      <p:tavLst>
                                        <p:tav tm="0">
                                          <p:val>
                                            <p:fltVal val="0"/>
                                          </p:val>
                                        </p:tav>
                                        <p:tav tm="100000">
                                          <p:val>
                                            <p:strVal val="#ppt_w"/>
                                          </p:val>
                                        </p:tav>
                                      </p:tavLst>
                                    </p:anim>
                                    <p:anim calcmode="lin" valueType="num">
                                      <p:cBhvr>
                                        <p:cTn id="40" dur="500" fill="hold"/>
                                        <p:tgtEl>
                                          <p:spTgt spid="26"/>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300"/>
                                  </p:stCondLst>
                                  <p:childTnLst>
                                    <p:set>
                                      <p:cBhvr>
                                        <p:cTn id="42" dur="1" fill="hold">
                                          <p:stCondLst>
                                            <p:cond delay="0"/>
                                          </p:stCondLst>
                                        </p:cTn>
                                        <p:tgtEl>
                                          <p:spTgt spid="28"/>
                                        </p:tgtEl>
                                        <p:attrNameLst>
                                          <p:attrName>style.visibility</p:attrName>
                                        </p:attrNameLst>
                                      </p:cBhvr>
                                      <p:to>
                                        <p:strVal val="visible"/>
                                      </p:to>
                                    </p:set>
                                    <p:anim calcmode="lin" valueType="num">
                                      <p:cBhvr>
                                        <p:cTn id="43" dur="500" fill="hold"/>
                                        <p:tgtEl>
                                          <p:spTgt spid="28"/>
                                        </p:tgtEl>
                                        <p:attrNameLst>
                                          <p:attrName>ppt_w</p:attrName>
                                        </p:attrNameLst>
                                      </p:cBhvr>
                                      <p:tavLst>
                                        <p:tav tm="0">
                                          <p:val>
                                            <p:fltVal val="0"/>
                                          </p:val>
                                        </p:tav>
                                        <p:tav tm="100000">
                                          <p:val>
                                            <p:strVal val="#ppt_w"/>
                                          </p:val>
                                        </p:tav>
                                      </p:tavLst>
                                    </p:anim>
                                    <p:anim calcmode="lin" valueType="num">
                                      <p:cBhvr>
                                        <p:cTn id="44" dur="500" fill="hold"/>
                                        <p:tgtEl>
                                          <p:spTgt spid="28"/>
                                        </p:tgtEl>
                                        <p:attrNameLst>
                                          <p:attrName>ppt_h</p:attrName>
                                        </p:attrNameLst>
                                      </p:cBhvr>
                                      <p:tavLst>
                                        <p:tav tm="0">
                                          <p:val>
                                            <p:fltVal val="0"/>
                                          </p:val>
                                        </p:tav>
                                        <p:tav tm="100000">
                                          <p:val>
                                            <p:strVal val="#ppt_h"/>
                                          </p:val>
                                        </p:tav>
                                      </p:tavLst>
                                    </p:anim>
                                  </p:childTnLst>
                                </p:cTn>
                              </p:par>
                              <p:par>
                                <p:cTn id="45" presetID="23" presetClass="entr" presetSubtype="16" fill="hold" grpId="0" nodeType="withEffect">
                                  <p:stCondLst>
                                    <p:cond delay="600"/>
                                  </p:stCondLst>
                                  <p:childTnLst>
                                    <p:set>
                                      <p:cBhvr>
                                        <p:cTn id="46" dur="1" fill="hold">
                                          <p:stCondLst>
                                            <p:cond delay="0"/>
                                          </p:stCondLst>
                                        </p:cTn>
                                        <p:tgtEl>
                                          <p:spTgt spid="29"/>
                                        </p:tgtEl>
                                        <p:attrNameLst>
                                          <p:attrName>style.visibility</p:attrName>
                                        </p:attrNameLst>
                                      </p:cBhvr>
                                      <p:to>
                                        <p:strVal val="visible"/>
                                      </p:to>
                                    </p:set>
                                    <p:anim calcmode="lin" valueType="num">
                                      <p:cBhvr>
                                        <p:cTn id="47" dur="500" fill="hold"/>
                                        <p:tgtEl>
                                          <p:spTgt spid="29"/>
                                        </p:tgtEl>
                                        <p:attrNameLst>
                                          <p:attrName>ppt_w</p:attrName>
                                        </p:attrNameLst>
                                      </p:cBhvr>
                                      <p:tavLst>
                                        <p:tav tm="0">
                                          <p:val>
                                            <p:fltVal val="0"/>
                                          </p:val>
                                        </p:tav>
                                        <p:tav tm="100000">
                                          <p:val>
                                            <p:strVal val="#ppt_w"/>
                                          </p:val>
                                        </p:tav>
                                      </p:tavLst>
                                    </p:anim>
                                    <p:anim calcmode="lin" valueType="num">
                                      <p:cBhvr>
                                        <p:cTn id="48" dur="500" fill="hold"/>
                                        <p:tgtEl>
                                          <p:spTgt spid="29"/>
                                        </p:tgtEl>
                                        <p:attrNameLst>
                                          <p:attrName>ppt_h</p:attrName>
                                        </p:attrNameLst>
                                      </p:cBhvr>
                                      <p:tavLst>
                                        <p:tav tm="0">
                                          <p:val>
                                            <p:fltVal val="0"/>
                                          </p:val>
                                        </p:tav>
                                        <p:tav tm="100000">
                                          <p:val>
                                            <p:strVal val="#ppt_h"/>
                                          </p:val>
                                        </p:tav>
                                      </p:tavLst>
                                    </p:anim>
                                  </p:childTnLst>
                                </p:cTn>
                              </p:par>
                              <p:par>
                                <p:cTn id="49" presetID="23" presetClass="entr" presetSubtype="16" fill="hold" grpId="0" nodeType="withEffect">
                                  <p:stCondLst>
                                    <p:cond delay="600"/>
                                  </p:stCondLst>
                                  <p:childTnLst>
                                    <p:set>
                                      <p:cBhvr>
                                        <p:cTn id="50" dur="1" fill="hold">
                                          <p:stCondLst>
                                            <p:cond delay="0"/>
                                          </p:stCondLst>
                                        </p:cTn>
                                        <p:tgtEl>
                                          <p:spTgt spid="33"/>
                                        </p:tgtEl>
                                        <p:attrNameLst>
                                          <p:attrName>style.visibility</p:attrName>
                                        </p:attrNameLst>
                                      </p:cBhvr>
                                      <p:to>
                                        <p:strVal val="visible"/>
                                      </p:to>
                                    </p:set>
                                    <p:anim calcmode="lin" valueType="num">
                                      <p:cBhvr>
                                        <p:cTn id="51" dur="500" fill="hold"/>
                                        <p:tgtEl>
                                          <p:spTgt spid="33"/>
                                        </p:tgtEl>
                                        <p:attrNameLst>
                                          <p:attrName>ppt_w</p:attrName>
                                        </p:attrNameLst>
                                      </p:cBhvr>
                                      <p:tavLst>
                                        <p:tav tm="0">
                                          <p:val>
                                            <p:fltVal val="0"/>
                                          </p:val>
                                        </p:tav>
                                        <p:tav tm="100000">
                                          <p:val>
                                            <p:strVal val="#ppt_w"/>
                                          </p:val>
                                        </p:tav>
                                      </p:tavLst>
                                    </p:anim>
                                    <p:anim calcmode="lin" valueType="num">
                                      <p:cBhvr>
                                        <p:cTn id="52" dur="500" fill="hold"/>
                                        <p:tgtEl>
                                          <p:spTgt spid="33"/>
                                        </p:tgtEl>
                                        <p:attrNameLst>
                                          <p:attrName>ppt_h</p:attrName>
                                        </p:attrNameLst>
                                      </p:cBhvr>
                                      <p:tavLst>
                                        <p:tav tm="0">
                                          <p:val>
                                            <p:fltVal val="0"/>
                                          </p:val>
                                        </p:tav>
                                        <p:tav tm="100000">
                                          <p:val>
                                            <p:strVal val="#ppt_h"/>
                                          </p:val>
                                        </p:tav>
                                      </p:tavLst>
                                    </p:anim>
                                  </p:childTnLst>
                                </p:cTn>
                              </p:par>
                              <p:par>
                                <p:cTn id="53" presetID="23" presetClass="entr" presetSubtype="16" fill="hold" grpId="0" nodeType="withEffect">
                                  <p:stCondLst>
                                    <p:cond delay="600"/>
                                  </p:stCondLst>
                                  <p:childTnLst>
                                    <p:set>
                                      <p:cBhvr>
                                        <p:cTn id="54" dur="1" fill="hold">
                                          <p:stCondLst>
                                            <p:cond delay="0"/>
                                          </p:stCondLst>
                                        </p:cTn>
                                        <p:tgtEl>
                                          <p:spTgt spid="35"/>
                                        </p:tgtEl>
                                        <p:attrNameLst>
                                          <p:attrName>style.visibility</p:attrName>
                                        </p:attrNameLst>
                                      </p:cBhvr>
                                      <p:to>
                                        <p:strVal val="visible"/>
                                      </p:to>
                                    </p:set>
                                    <p:anim calcmode="lin" valueType="num">
                                      <p:cBhvr>
                                        <p:cTn id="55" dur="500" fill="hold"/>
                                        <p:tgtEl>
                                          <p:spTgt spid="35"/>
                                        </p:tgtEl>
                                        <p:attrNameLst>
                                          <p:attrName>ppt_w</p:attrName>
                                        </p:attrNameLst>
                                      </p:cBhvr>
                                      <p:tavLst>
                                        <p:tav tm="0">
                                          <p:val>
                                            <p:fltVal val="0"/>
                                          </p:val>
                                        </p:tav>
                                        <p:tav tm="100000">
                                          <p:val>
                                            <p:strVal val="#ppt_w"/>
                                          </p:val>
                                        </p:tav>
                                      </p:tavLst>
                                    </p:anim>
                                    <p:anim calcmode="lin" valueType="num">
                                      <p:cBhvr>
                                        <p:cTn id="56" dur="500" fill="hold"/>
                                        <p:tgtEl>
                                          <p:spTgt spid="35"/>
                                        </p:tgtEl>
                                        <p:attrNameLst>
                                          <p:attrName>ppt_h</p:attrName>
                                        </p:attrNameLst>
                                      </p:cBhvr>
                                      <p:tavLst>
                                        <p:tav tm="0">
                                          <p:val>
                                            <p:fltVal val="0"/>
                                          </p:val>
                                        </p:tav>
                                        <p:tav tm="100000">
                                          <p:val>
                                            <p:strVal val="#ppt_h"/>
                                          </p:val>
                                        </p:tav>
                                      </p:tavLst>
                                    </p:anim>
                                  </p:childTnLst>
                                </p:cTn>
                              </p:par>
                              <p:par>
                                <p:cTn id="57" presetID="23" presetClass="entr" presetSubtype="16" fill="hold" grpId="0" nodeType="withEffect">
                                  <p:stCondLst>
                                    <p:cond delay="600"/>
                                  </p:stCondLst>
                                  <p:childTnLst>
                                    <p:set>
                                      <p:cBhvr>
                                        <p:cTn id="58" dur="1" fill="hold">
                                          <p:stCondLst>
                                            <p:cond delay="0"/>
                                          </p:stCondLst>
                                        </p:cTn>
                                        <p:tgtEl>
                                          <p:spTgt spid="36"/>
                                        </p:tgtEl>
                                        <p:attrNameLst>
                                          <p:attrName>style.visibility</p:attrName>
                                        </p:attrNameLst>
                                      </p:cBhvr>
                                      <p:to>
                                        <p:strVal val="visible"/>
                                      </p:to>
                                    </p:set>
                                    <p:anim calcmode="lin" valueType="num">
                                      <p:cBhvr>
                                        <p:cTn id="59" dur="500" fill="hold"/>
                                        <p:tgtEl>
                                          <p:spTgt spid="36"/>
                                        </p:tgtEl>
                                        <p:attrNameLst>
                                          <p:attrName>ppt_w</p:attrName>
                                        </p:attrNameLst>
                                      </p:cBhvr>
                                      <p:tavLst>
                                        <p:tav tm="0">
                                          <p:val>
                                            <p:fltVal val="0"/>
                                          </p:val>
                                        </p:tav>
                                        <p:tav tm="100000">
                                          <p:val>
                                            <p:strVal val="#ppt_w"/>
                                          </p:val>
                                        </p:tav>
                                      </p:tavLst>
                                    </p:anim>
                                    <p:anim calcmode="lin" valueType="num">
                                      <p:cBhvr>
                                        <p:cTn id="60" dur="500" fill="hold"/>
                                        <p:tgtEl>
                                          <p:spTgt spid="36"/>
                                        </p:tgtEl>
                                        <p:attrNameLst>
                                          <p:attrName>ppt_h</p:attrName>
                                        </p:attrNameLst>
                                      </p:cBhvr>
                                      <p:tavLst>
                                        <p:tav tm="0">
                                          <p:val>
                                            <p:fltVal val="0"/>
                                          </p:val>
                                        </p:tav>
                                        <p:tav tm="100000">
                                          <p:val>
                                            <p:strVal val="#ppt_h"/>
                                          </p:val>
                                        </p:tav>
                                      </p:tavLst>
                                    </p:anim>
                                  </p:childTnLst>
                                </p:cTn>
                              </p:par>
                              <p:par>
                                <p:cTn id="61" presetID="23" presetClass="entr" presetSubtype="16" fill="hold" grpId="0" nodeType="withEffect">
                                  <p:stCondLst>
                                    <p:cond delay="600"/>
                                  </p:stCondLst>
                                  <p:childTnLst>
                                    <p:set>
                                      <p:cBhvr>
                                        <p:cTn id="62" dur="1" fill="hold">
                                          <p:stCondLst>
                                            <p:cond delay="0"/>
                                          </p:stCondLst>
                                        </p:cTn>
                                        <p:tgtEl>
                                          <p:spTgt spid="42"/>
                                        </p:tgtEl>
                                        <p:attrNameLst>
                                          <p:attrName>style.visibility</p:attrName>
                                        </p:attrNameLst>
                                      </p:cBhvr>
                                      <p:to>
                                        <p:strVal val="visible"/>
                                      </p:to>
                                    </p:set>
                                    <p:anim calcmode="lin" valueType="num">
                                      <p:cBhvr>
                                        <p:cTn id="63" dur="500" fill="hold"/>
                                        <p:tgtEl>
                                          <p:spTgt spid="42"/>
                                        </p:tgtEl>
                                        <p:attrNameLst>
                                          <p:attrName>ppt_w</p:attrName>
                                        </p:attrNameLst>
                                      </p:cBhvr>
                                      <p:tavLst>
                                        <p:tav tm="0">
                                          <p:val>
                                            <p:fltVal val="0"/>
                                          </p:val>
                                        </p:tav>
                                        <p:tav tm="100000">
                                          <p:val>
                                            <p:strVal val="#ppt_w"/>
                                          </p:val>
                                        </p:tav>
                                      </p:tavLst>
                                    </p:anim>
                                    <p:anim calcmode="lin" valueType="num">
                                      <p:cBhvr>
                                        <p:cTn id="64" dur="500" fill="hold"/>
                                        <p:tgtEl>
                                          <p:spTgt spid="42"/>
                                        </p:tgtEl>
                                        <p:attrNameLst>
                                          <p:attrName>ppt_h</p:attrName>
                                        </p:attrNameLst>
                                      </p:cBhvr>
                                      <p:tavLst>
                                        <p:tav tm="0">
                                          <p:val>
                                            <p:fltVal val="0"/>
                                          </p:val>
                                        </p:tav>
                                        <p:tav tm="100000">
                                          <p:val>
                                            <p:strVal val="#ppt_h"/>
                                          </p:val>
                                        </p:tav>
                                      </p:tavLst>
                                    </p:anim>
                                  </p:childTnLst>
                                </p:cTn>
                              </p:par>
                              <p:par>
                                <p:cTn id="65" presetID="23" presetClass="entr" presetSubtype="16" fill="hold" grpId="0" nodeType="withEffect">
                                  <p:stCondLst>
                                    <p:cond delay="300"/>
                                  </p:stCondLst>
                                  <p:childTnLst>
                                    <p:set>
                                      <p:cBhvr>
                                        <p:cTn id="66" dur="1" fill="hold">
                                          <p:stCondLst>
                                            <p:cond delay="0"/>
                                          </p:stCondLst>
                                        </p:cTn>
                                        <p:tgtEl>
                                          <p:spTgt spid="59"/>
                                        </p:tgtEl>
                                        <p:attrNameLst>
                                          <p:attrName>style.visibility</p:attrName>
                                        </p:attrNameLst>
                                      </p:cBhvr>
                                      <p:to>
                                        <p:strVal val="visible"/>
                                      </p:to>
                                    </p:set>
                                    <p:anim calcmode="lin" valueType="num">
                                      <p:cBhvr>
                                        <p:cTn id="67" dur="500" fill="hold"/>
                                        <p:tgtEl>
                                          <p:spTgt spid="59"/>
                                        </p:tgtEl>
                                        <p:attrNameLst>
                                          <p:attrName>ppt_w</p:attrName>
                                        </p:attrNameLst>
                                      </p:cBhvr>
                                      <p:tavLst>
                                        <p:tav tm="0">
                                          <p:val>
                                            <p:fltVal val="0"/>
                                          </p:val>
                                        </p:tav>
                                        <p:tav tm="100000">
                                          <p:val>
                                            <p:strVal val="#ppt_w"/>
                                          </p:val>
                                        </p:tav>
                                      </p:tavLst>
                                    </p:anim>
                                    <p:anim calcmode="lin" valueType="num">
                                      <p:cBhvr>
                                        <p:cTn id="68" dur="500" fill="hold"/>
                                        <p:tgtEl>
                                          <p:spTgt spid="59"/>
                                        </p:tgtEl>
                                        <p:attrNameLst>
                                          <p:attrName>ppt_h</p:attrName>
                                        </p:attrNameLst>
                                      </p:cBhvr>
                                      <p:tavLst>
                                        <p:tav tm="0">
                                          <p:val>
                                            <p:fltVal val="0"/>
                                          </p:val>
                                        </p:tav>
                                        <p:tav tm="100000">
                                          <p:val>
                                            <p:strVal val="#ppt_h"/>
                                          </p:val>
                                        </p:tav>
                                      </p:tavLst>
                                    </p:anim>
                                  </p:childTnLst>
                                </p:cTn>
                              </p:par>
                              <p:par>
                                <p:cTn id="69" presetID="23" presetClass="entr" presetSubtype="16" fill="hold" grpId="0" nodeType="withEffect">
                                  <p:stCondLst>
                                    <p:cond delay="300"/>
                                  </p:stCondLst>
                                  <p:childTnLst>
                                    <p:set>
                                      <p:cBhvr>
                                        <p:cTn id="70" dur="1" fill="hold">
                                          <p:stCondLst>
                                            <p:cond delay="0"/>
                                          </p:stCondLst>
                                        </p:cTn>
                                        <p:tgtEl>
                                          <p:spTgt spid="45"/>
                                        </p:tgtEl>
                                        <p:attrNameLst>
                                          <p:attrName>style.visibility</p:attrName>
                                        </p:attrNameLst>
                                      </p:cBhvr>
                                      <p:to>
                                        <p:strVal val="visible"/>
                                      </p:to>
                                    </p:set>
                                    <p:anim calcmode="lin" valueType="num">
                                      <p:cBhvr>
                                        <p:cTn id="71" dur="500" fill="hold"/>
                                        <p:tgtEl>
                                          <p:spTgt spid="45"/>
                                        </p:tgtEl>
                                        <p:attrNameLst>
                                          <p:attrName>ppt_w</p:attrName>
                                        </p:attrNameLst>
                                      </p:cBhvr>
                                      <p:tavLst>
                                        <p:tav tm="0">
                                          <p:val>
                                            <p:fltVal val="0"/>
                                          </p:val>
                                        </p:tav>
                                        <p:tav tm="100000">
                                          <p:val>
                                            <p:strVal val="#ppt_w"/>
                                          </p:val>
                                        </p:tav>
                                      </p:tavLst>
                                    </p:anim>
                                    <p:anim calcmode="lin" valueType="num">
                                      <p:cBhvr>
                                        <p:cTn id="72" dur="500" fill="hold"/>
                                        <p:tgtEl>
                                          <p:spTgt spid="45"/>
                                        </p:tgtEl>
                                        <p:attrNameLst>
                                          <p:attrName>ppt_h</p:attrName>
                                        </p:attrNameLst>
                                      </p:cBhvr>
                                      <p:tavLst>
                                        <p:tav tm="0">
                                          <p:val>
                                            <p:fltVal val="0"/>
                                          </p:val>
                                        </p:tav>
                                        <p:tav tm="100000">
                                          <p:val>
                                            <p:strVal val="#ppt_h"/>
                                          </p:val>
                                        </p:tav>
                                      </p:tavLst>
                                    </p:anim>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65"/>
                                        </p:tgtEl>
                                        <p:attrNameLst>
                                          <p:attrName>style.visibility</p:attrName>
                                        </p:attrNameLst>
                                      </p:cBhvr>
                                      <p:to>
                                        <p:strVal val="visible"/>
                                      </p:to>
                                    </p:set>
                                    <p:animEffect transition="in" filter="fade">
                                      <p:cBhvr>
                                        <p:cTn id="77" dur="500"/>
                                        <p:tgtEl>
                                          <p:spTgt spid="65"/>
                                        </p:tgtEl>
                                      </p:cBhvr>
                                    </p:animEffect>
                                  </p:childTnLst>
                                </p:cTn>
                              </p:par>
                            </p:childTnLst>
                          </p:cTn>
                        </p:par>
                      </p:childTnLst>
                    </p:cTn>
                  </p:par>
                  <p:par>
                    <p:cTn id="78" fill="hold">
                      <p:stCondLst>
                        <p:cond delay="indefinite"/>
                      </p:stCondLst>
                      <p:childTnLst>
                        <p:par>
                          <p:cTn id="79" fill="hold">
                            <p:stCondLst>
                              <p:cond delay="0"/>
                            </p:stCondLst>
                            <p:childTnLst>
                              <p:par>
                                <p:cTn id="80" presetID="10" presetClass="entr" presetSubtype="0" fill="hold" grpId="0" nodeType="clickEffect">
                                  <p:stCondLst>
                                    <p:cond delay="0"/>
                                  </p:stCondLst>
                                  <p:childTnLst>
                                    <p:set>
                                      <p:cBhvr>
                                        <p:cTn id="81" dur="1" fill="hold">
                                          <p:stCondLst>
                                            <p:cond delay="0"/>
                                          </p:stCondLst>
                                        </p:cTn>
                                        <p:tgtEl>
                                          <p:spTgt spid="4"/>
                                        </p:tgtEl>
                                        <p:attrNameLst>
                                          <p:attrName>style.visibility</p:attrName>
                                        </p:attrNameLst>
                                      </p:cBhvr>
                                      <p:to>
                                        <p:strVal val="visible"/>
                                      </p:to>
                                    </p:set>
                                    <p:animEffect transition="in" filter="fade">
                                      <p:cBhvr>
                                        <p:cTn id="8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4" grpId="0" animBg="1"/>
      <p:bldP spid="39" grpId="0" animBg="1"/>
      <p:bldP spid="45" grpId="0" animBg="1"/>
      <p:bldP spid="30" grpId="0" animBg="1"/>
      <p:bldP spid="26" grpId="0" animBg="1"/>
      <p:bldP spid="28" grpId="0" animBg="1"/>
      <p:bldP spid="29" grpId="0" animBg="1"/>
      <p:bldP spid="33" grpId="0" animBg="1"/>
      <p:bldP spid="35" grpId="0" animBg="1"/>
      <p:bldP spid="36" grpId="0" animBg="1"/>
      <p:bldP spid="42" grpId="0" animBg="1"/>
      <p:bldP spid="59" grpId="0" animBg="1"/>
      <p:bldP spid="65" grpId="0"/>
      <p:bldP spid="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bwMode="auto">
          <a:xfrm>
            <a:off x="1406843" y="2051368"/>
            <a:ext cx="2665412" cy="2346325"/>
            <a:chOff x="1394854" y="2039732"/>
            <a:chExt cx="2666393" cy="2346735"/>
          </a:xfrm>
        </p:grpSpPr>
        <p:sp>
          <p:nvSpPr>
            <p:cNvPr id="2" name="任意多边形 1"/>
            <p:cNvSpPr/>
            <p:nvPr/>
          </p:nvSpPr>
          <p:spPr>
            <a:xfrm rot="13500000" flipH="1">
              <a:off x="1714058" y="2039732"/>
              <a:ext cx="2347189" cy="2346735"/>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gradFill>
              <a:gsLst>
                <a:gs pos="0">
                  <a:srgbClr val="FE4444"/>
                </a:gs>
                <a:gs pos="100000">
                  <a:srgbClr val="832B2B"/>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4356" name="文本框 5"/>
            <p:cNvSpPr txBox="1">
              <a:spLocks noChangeArrowheads="1"/>
            </p:cNvSpPr>
            <p:nvPr/>
          </p:nvSpPr>
          <p:spPr bwMode="auto">
            <a:xfrm>
              <a:off x="1950177" y="2186816"/>
              <a:ext cx="1960793" cy="2015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12500">
                  <a:solidFill>
                    <a:schemeClr val="bg1"/>
                  </a:solidFill>
                  <a:latin typeface="Century Gothic" panose="020B0502020202020204" pitchFamily="34" charset="0"/>
                </a:rPr>
                <a:t>02</a:t>
              </a:r>
              <a:endParaRPr lang="zh-CN" altLang="en-US" sz="12500">
                <a:solidFill>
                  <a:schemeClr val="bg1"/>
                </a:solidFill>
                <a:latin typeface="Century Gothic" panose="020B0502020202020204" pitchFamily="34" charset="0"/>
              </a:endParaRPr>
            </a:p>
          </p:txBody>
        </p:sp>
        <p:pic>
          <p:nvPicPr>
            <p:cNvPr id="7" name="图片 6"/>
            <p:cNvPicPr>
              <a:picLocks noChangeAspect="1"/>
            </p:cNvPicPr>
            <p:nvPr/>
          </p:nvPicPr>
          <p:blipFill>
            <a:blip r:embed="rId2"/>
            <a:srcRect l="43447" t="18711" r="10242" b="14206"/>
            <a:stretch>
              <a:fillRect/>
            </a:stretch>
          </p:blipFill>
          <p:spPr>
            <a:xfrm rot="1956925">
              <a:off x="1394854" y="2289337"/>
              <a:ext cx="2036614" cy="2036614"/>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sp>
        <p:nvSpPr>
          <p:cNvPr id="14" name="椭圆 13"/>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cxnSp>
        <p:nvCxnSpPr>
          <p:cNvPr id="17" name="直接连接符 16"/>
          <p:cNvCxnSpPr/>
          <p:nvPr/>
        </p:nvCxnSpPr>
        <p:spPr bwMode="auto">
          <a:xfrm>
            <a:off x="4302125" y="3604126"/>
            <a:ext cx="6610350"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bwMode="auto">
          <a:xfrm>
            <a:off x="4197350" y="2915899"/>
            <a:ext cx="7049398" cy="768350"/>
          </a:xfrm>
          <a:prstGeom prst="rect">
            <a:avLst/>
          </a:prstGeom>
          <a:noFill/>
        </p:spPr>
        <p:txBody>
          <a:bodyPr wrap="square">
            <a:spAutoFit/>
          </a:bodyPr>
          <a:lstStyle/>
          <a:p>
            <a:pPr eaLnBrk="1" fontAlgn="auto" hangingPunct="1">
              <a:spcBef>
                <a:spcPts val="0"/>
              </a:spcBef>
              <a:spcAft>
                <a:spcPts val="0"/>
              </a:spcAft>
              <a:defRPr/>
            </a:pPr>
            <a:r>
              <a:rPr lang="zh-CN" altLang="en-US" sz="4400" dirty="0">
                <a:latin typeface="微软雅黑" panose="020B0503020204020204" pitchFamily="34" charset="-122"/>
                <a:ea typeface="微软雅黑" panose="020B0503020204020204" pitchFamily="34" charset="-122"/>
              </a:rPr>
              <a:t>小组开发分工</a:t>
            </a:r>
          </a:p>
        </p:txBody>
      </p:sp>
      <p:sp>
        <p:nvSpPr>
          <p:cNvPr id="26" name="椭圆 25"/>
          <p:cNvSpPr/>
          <p:nvPr/>
        </p:nvSpPr>
        <p:spPr>
          <a:xfrm>
            <a:off x="1865313" y="4125913"/>
            <a:ext cx="147637" cy="149225"/>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椭圆 29"/>
          <p:cNvSpPr/>
          <p:nvPr/>
        </p:nvSpPr>
        <p:spPr>
          <a:xfrm>
            <a:off x="3717925" y="4362450"/>
            <a:ext cx="242888" cy="2428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椭圆 31"/>
          <p:cNvSpPr/>
          <p:nvPr/>
        </p:nvSpPr>
        <p:spPr>
          <a:xfrm>
            <a:off x="4065588" y="4079875"/>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椭圆 35"/>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椭圆 40"/>
          <p:cNvSpPr/>
          <p:nvPr/>
        </p:nvSpPr>
        <p:spPr>
          <a:xfrm rot="11047877">
            <a:off x="2328863" y="4422775"/>
            <a:ext cx="169862" cy="1698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椭圆 42"/>
          <p:cNvSpPr/>
          <p:nvPr/>
        </p:nvSpPr>
        <p:spPr>
          <a:xfrm>
            <a:off x="1319213" y="2378075"/>
            <a:ext cx="344487" cy="344488"/>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rot="10800000">
            <a:off x="1358900" y="3316288"/>
            <a:ext cx="528638" cy="527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8" name="椭圆 47"/>
          <p:cNvSpPr/>
          <p:nvPr/>
        </p:nvSpPr>
        <p:spPr>
          <a:xfrm>
            <a:off x="10933113" y="3060700"/>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椭圆 48"/>
          <p:cNvSpPr/>
          <p:nvPr/>
        </p:nvSpPr>
        <p:spPr>
          <a:xfrm>
            <a:off x="11139488" y="32131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0" name="椭圆 49"/>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p:transition advTm="346">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00"/>
                                  </p:stCondLst>
                                  <p:childTnLst>
                                    <p:set>
                                      <p:cBhvr>
                                        <p:cTn id="18" dur="1" fill="hold">
                                          <p:stCondLst>
                                            <p:cond delay="0"/>
                                          </p:stCondLst>
                                        </p:cTn>
                                        <p:tgtEl>
                                          <p:spTgt spid="30"/>
                                        </p:tgtEl>
                                        <p:attrNameLst>
                                          <p:attrName>style.visibility</p:attrName>
                                        </p:attrNameLst>
                                      </p:cBhvr>
                                      <p:to>
                                        <p:strVal val="visible"/>
                                      </p:to>
                                    </p:set>
                                    <p:anim calcmode="lin" valueType="num">
                                      <p:cBhvr>
                                        <p:cTn id="19" dur="500" fill="hold"/>
                                        <p:tgtEl>
                                          <p:spTgt spid="30"/>
                                        </p:tgtEl>
                                        <p:attrNameLst>
                                          <p:attrName>ppt_w</p:attrName>
                                        </p:attrNameLst>
                                      </p:cBhvr>
                                      <p:tavLst>
                                        <p:tav tm="0">
                                          <p:val>
                                            <p:fltVal val="0"/>
                                          </p:val>
                                        </p:tav>
                                        <p:tav tm="100000">
                                          <p:val>
                                            <p:strVal val="#ppt_w"/>
                                          </p:val>
                                        </p:tav>
                                      </p:tavLst>
                                    </p:anim>
                                    <p:anim calcmode="lin" valueType="num">
                                      <p:cBhvr>
                                        <p:cTn id="20" dur="500" fill="hold"/>
                                        <p:tgtEl>
                                          <p:spTgt spid="3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10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1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10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p:cTn id="35" dur="500" fill="hold"/>
                                        <p:tgtEl>
                                          <p:spTgt spid="43"/>
                                        </p:tgtEl>
                                        <p:attrNameLst>
                                          <p:attrName>ppt_w</p:attrName>
                                        </p:attrNameLst>
                                      </p:cBhvr>
                                      <p:tavLst>
                                        <p:tav tm="0">
                                          <p:val>
                                            <p:fltVal val="0"/>
                                          </p:val>
                                        </p:tav>
                                        <p:tav tm="100000">
                                          <p:val>
                                            <p:strVal val="#ppt_w"/>
                                          </p:val>
                                        </p:tav>
                                      </p:tavLst>
                                    </p:anim>
                                    <p:anim calcmode="lin" valueType="num">
                                      <p:cBhvr>
                                        <p:cTn id="36" dur="500" fill="hold"/>
                                        <p:tgtEl>
                                          <p:spTgt spid="43"/>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childTnLst>
                                </p:cTn>
                              </p:par>
                              <p:par>
                                <p:cTn id="45" presetID="10" presetClass="entr" presetSubtype="0" fill="hold" grpId="0" nodeType="withEffect">
                                  <p:stCondLst>
                                    <p:cond delay="500"/>
                                  </p:stCondLst>
                                  <p:childTnLst>
                                    <p:set>
                                      <p:cBhvr>
                                        <p:cTn id="46" dur="1" fill="hold">
                                          <p:stCondLst>
                                            <p:cond delay="0"/>
                                          </p:stCondLst>
                                        </p:cTn>
                                        <p:tgtEl>
                                          <p:spTgt spid="48"/>
                                        </p:tgtEl>
                                        <p:attrNameLst>
                                          <p:attrName>style.visibility</p:attrName>
                                        </p:attrNameLst>
                                      </p:cBhvr>
                                      <p:to>
                                        <p:strVal val="visible"/>
                                      </p:to>
                                    </p:set>
                                    <p:animEffect transition="in" filter="fade">
                                      <p:cBhvr>
                                        <p:cTn id="47" dur="500"/>
                                        <p:tgtEl>
                                          <p:spTgt spid="48"/>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49"/>
                                        </p:tgtEl>
                                        <p:attrNameLst>
                                          <p:attrName>style.visibility</p:attrName>
                                        </p:attrNameLst>
                                      </p:cBhvr>
                                      <p:to>
                                        <p:strVal val="visible"/>
                                      </p:to>
                                    </p:set>
                                    <p:animEffect transition="in" filter="fade">
                                      <p:cBhvr>
                                        <p:cTn id="5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6" grpId="0" animBg="1"/>
      <p:bldP spid="30" grpId="0" animBg="1"/>
      <p:bldP spid="32" grpId="0" animBg="1"/>
      <p:bldP spid="36" grpId="0" animBg="1"/>
      <p:bldP spid="41" grpId="0" animBg="1"/>
      <p:bldP spid="43" grpId="0" animBg="1"/>
      <p:bldP spid="15" grpId="0" animBg="1"/>
      <p:bldP spid="48" grpId="0" animBg="1"/>
      <p:bldP spid="49" grpId="0" animBg="1"/>
      <p:bldP spid="50"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图片 12" descr="D:\meihua_service_cache\jpg/98ae03d61630fe4d7bdb37e3d6fe90c8.jpg98ae03d61630fe4d7bdb37e3d6fe90c8"/>
          <p:cNvPicPr>
            <a:picLocks noChangeAspect="1"/>
          </p:cNvPicPr>
          <p:nvPr>
            <p:custDataLst>
              <p:tags r:id="rId2"/>
            </p:custDataLst>
          </p:nvPr>
        </p:nvPicPr>
        <p:blipFill rotWithShape="1">
          <a:blip r:embed="rId12"/>
          <a:srcRect l="24581" r="24581"/>
          <a:stretch>
            <a:fillRect/>
          </a:stretch>
        </p:blipFill>
        <p:spPr>
          <a:xfrm>
            <a:off x="6758492" y="949962"/>
            <a:ext cx="4824028" cy="4958028"/>
          </a:xfrm>
          <a:prstGeom prst="rect">
            <a:avLst/>
          </a:prstGeom>
        </p:spPr>
      </p:pic>
      <p:grpSp>
        <p:nvGrpSpPr>
          <p:cNvPr id="14" name="组合 13"/>
          <p:cNvGrpSpPr/>
          <p:nvPr>
            <p:custDataLst>
              <p:tags r:id="rId3"/>
            </p:custDataLst>
          </p:nvPr>
        </p:nvGrpSpPr>
        <p:grpSpPr>
          <a:xfrm>
            <a:off x="6172243" y="2765143"/>
            <a:ext cx="1370147" cy="2856427"/>
            <a:chOff x="8550" y="4211"/>
            <a:chExt cx="2454" cy="5116"/>
          </a:xfrm>
        </p:grpSpPr>
        <p:sp>
          <p:nvSpPr>
            <p:cNvPr id="16" name="矩形 15"/>
            <p:cNvSpPr/>
            <p:nvPr>
              <p:custDataLst>
                <p:tags r:id="rId7"/>
              </p:custDataLst>
            </p:nvPr>
          </p:nvSpPr>
          <p:spPr>
            <a:xfrm>
              <a:off x="8550" y="4211"/>
              <a:ext cx="2054" cy="4713"/>
            </a:xfrm>
            <a:prstGeom prst="rect">
              <a:avLst/>
            </a:prstGeom>
            <a:noFill/>
            <a:ln w="101600">
              <a:solidFill>
                <a:srgbClr val="266CBA"/>
              </a:solidFill>
            </a:ln>
          </p:spPr>
          <p:style>
            <a:lnRef idx="2">
              <a:srgbClr val="266CBA">
                <a:shade val="50000"/>
              </a:srgbClr>
            </a:lnRef>
            <a:fillRef idx="1">
              <a:srgbClr val="266CBA"/>
            </a:fillRef>
            <a:effectRef idx="0">
              <a:srgbClr val="266CBA"/>
            </a:effectRef>
            <a:fontRef idx="minor">
              <a:srgbClr val="FFFFFF"/>
            </a:fontRef>
          </p:style>
          <p:txBody>
            <a:bodyPr rtlCol="0" anchor="ctr"/>
            <a:lstStyle/>
            <a:p>
              <a:pPr algn="ctr"/>
              <a:endParaRPr lang="zh-CN" altLang="en-US" sz="1800"/>
            </a:p>
          </p:txBody>
        </p:sp>
        <p:grpSp>
          <p:nvGrpSpPr>
            <p:cNvPr id="15" name="组合 14"/>
            <p:cNvGrpSpPr/>
            <p:nvPr/>
          </p:nvGrpSpPr>
          <p:grpSpPr>
            <a:xfrm>
              <a:off x="10204" y="8527"/>
              <a:ext cx="800" cy="800"/>
              <a:chOff x="3777" y="2866"/>
              <a:chExt cx="1200" cy="1200"/>
            </a:xfrm>
          </p:grpSpPr>
          <p:cxnSp>
            <p:nvCxnSpPr>
              <p:cNvPr id="17" name="直接连接符 16"/>
              <p:cNvCxnSpPr/>
              <p:nvPr>
                <p:custDataLst>
                  <p:tags r:id="rId8"/>
                </p:custDataLst>
              </p:nvPr>
            </p:nvCxnSpPr>
            <p:spPr>
              <a:xfrm>
                <a:off x="3777" y="3466"/>
                <a:ext cx="1200" cy="0"/>
              </a:xfrm>
              <a:prstGeom prst="line">
                <a:avLst/>
              </a:prstGeom>
              <a:ln w="101600"/>
            </p:spPr>
            <p:style>
              <a:lnRef idx="1">
                <a:srgbClr val="266CBA"/>
              </a:lnRef>
              <a:fillRef idx="0">
                <a:srgbClr val="266CBA"/>
              </a:fillRef>
              <a:effectRef idx="0">
                <a:srgbClr val="266CBA"/>
              </a:effectRef>
              <a:fontRef idx="minor">
                <a:srgbClr val="000000"/>
              </a:fontRef>
            </p:style>
          </p:cxnSp>
          <p:cxnSp>
            <p:nvCxnSpPr>
              <p:cNvPr id="18" name="直接连接符 17"/>
              <p:cNvCxnSpPr/>
              <p:nvPr>
                <p:custDataLst>
                  <p:tags r:id="rId9"/>
                </p:custDataLst>
              </p:nvPr>
            </p:nvCxnSpPr>
            <p:spPr>
              <a:xfrm>
                <a:off x="4377" y="2866"/>
                <a:ext cx="0" cy="1200"/>
              </a:xfrm>
              <a:prstGeom prst="line">
                <a:avLst/>
              </a:prstGeom>
              <a:ln w="101600"/>
            </p:spPr>
            <p:style>
              <a:lnRef idx="1">
                <a:srgbClr val="266CBA"/>
              </a:lnRef>
              <a:fillRef idx="0">
                <a:srgbClr val="266CBA"/>
              </a:fillRef>
              <a:effectRef idx="0">
                <a:srgbClr val="266CBA"/>
              </a:effectRef>
              <a:fontRef idx="minor">
                <a:srgbClr val="000000"/>
              </a:fontRef>
            </p:style>
          </p:cxnSp>
        </p:grpSp>
      </p:grpSp>
      <p:sp>
        <p:nvSpPr>
          <p:cNvPr id="11" name="文本框 10"/>
          <p:cNvSpPr txBox="1"/>
          <p:nvPr>
            <p:custDataLst>
              <p:tags r:id="rId4"/>
            </p:custDataLst>
          </p:nvPr>
        </p:nvSpPr>
        <p:spPr>
          <a:xfrm>
            <a:off x="762006" y="609578"/>
            <a:ext cx="4800625" cy="60960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lang="zh-CN" altLang="en-US" sz="3400" b="1" spc="180" dirty="0">
                <a:solidFill>
                  <a:schemeClr val="accent1"/>
                </a:solidFill>
                <a:latin typeface="微软雅黑" panose="020B0503020204020204" pitchFamily="34" charset="-122"/>
                <a:ea typeface="微软雅黑" panose="020B0503020204020204" pitchFamily="34" charset="-122"/>
              </a:rPr>
              <a:t>小组开发分工</a:t>
            </a:r>
          </a:p>
        </p:txBody>
      </p:sp>
      <p:sp>
        <p:nvSpPr>
          <p:cNvPr id="12" name="Title 6"/>
          <p:cNvSpPr txBox="1"/>
          <p:nvPr>
            <p:custDataLst>
              <p:tags r:id="rId5"/>
            </p:custDataLst>
          </p:nvPr>
        </p:nvSpPr>
        <p:spPr>
          <a:xfrm>
            <a:off x="416560" y="2286000"/>
            <a:ext cx="5618480" cy="2521585"/>
          </a:xfrm>
          <a:prstGeom prst="rect">
            <a:avLst/>
          </a:prstGeom>
          <a:noFill/>
          <a:ln w="3175">
            <a:noFill/>
            <a:prstDash val="dash"/>
          </a:ln>
        </p:spPr>
        <p:txBody>
          <a:bodyPr wrap="square" lIns="63500" tIns="25400" rIns="63500" bIns="25400" anchor="t" anchorCtr="0">
            <a:noAutofit/>
          </a:bodyPr>
          <a:lstStyle>
            <a:lvl1pPr algn="l" defTabSz="913765" rtl="0" eaLnBrk="1" latinLnBrk="0" hangingPunct="1">
              <a:lnSpc>
                <a:spcPct val="90000"/>
              </a:lnSpc>
              <a:spcBef>
                <a:spcPct val="0"/>
              </a:spcBef>
              <a:buNone/>
              <a:defRPr lang="en-US" sz="2745" b="0" kern="1200" cap="none" spc="-49" baseline="0" dirty="0" smtClean="0">
                <a:ln w="3175">
                  <a:noFill/>
                </a:ln>
                <a:solidFill>
                  <a:srgbClr val="000000"/>
                </a:solidFill>
                <a:effectLst/>
                <a:latin typeface="Arial" panose="020B0604020202020204" pitchFamily="34" charset="0"/>
                <a:ea typeface="微软雅黑" panose="020B0503020204020204" pitchFamily="34" charset="-122"/>
                <a:cs typeface="Segoe UI" panose="020B0502040204020203" pitchFamily="34" charset="0"/>
              </a:defRPr>
            </a:lvl1pPr>
          </a:lstStyle>
          <a:p>
            <a:pPr marL="0" lvl="0" indent="-285750" algn="l" fontAlgn="ctr">
              <a:lnSpc>
                <a:spcPct val="120000"/>
              </a:lnSpc>
              <a:spcBef>
                <a:spcPts val="0"/>
              </a:spcBef>
              <a:spcAft>
                <a:spcPts val="800"/>
              </a:spcAft>
              <a:buSzPct val="100000"/>
              <a:buFont typeface="Wingdings" panose="05000000000000000000" charset="0"/>
              <a:buNone/>
            </a:pP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林志予：视频信息流、视频播放、视频的拉取、视频拍摄录制、上传接口等核心功能实现，主界面的设计</a:t>
            </a:r>
          </a:p>
          <a:p>
            <a:pPr marL="0" lvl="0" indent="-285750" algn="l" fontAlgn="ctr">
              <a:lnSpc>
                <a:spcPct val="120000"/>
              </a:lnSpc>
              <a:spcBef>
                <a:spcPts val="0"/>
              </a:spcBef>
              <a:spcAft>
                <a:spcPts val="800"/>
              </a:spcAft>
              <a:buSzPct val="100000"/>
              <a:buFont typeface="Wingdings" panose="05000000000000000000" charset="0"/>
              <a:buNone/>
            </a:pP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王鹏：</a:t>
            </a:r>
            <a:r>
              <a:rPr lang="zh-CN" altLang="en-US" sz="1700" spc="120" dirty="0">
                <a:ln w="3175">
                  <a:noFill/>
                  <a:prstDash val="dash"/>
                </a:ln>
                <a:solidFill>
                  <a:srgbClr val="000000">
                    <a:lumMod val="75000"/>
                    <a:lumOff val="25000"/>
                  </a:srgbClr>
                </a:solidFill>
                <a:latin typeface="微软雅黑" panose="020B0503020204020204" pitchFamily="34" charset="-122"/>
                <a:cs typeface="微软雅黑" panose="020B0503020204020204" pitchFamily="34" charset="-122"/>
              </a:rPr>
              <a:t>使用</a:t>
            </a: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renren-fast后台</a:t>
            </a:r>
            <a:r>
              <a:rPr lang="zh-CN" altLang="en-US" sz="1700" spc="120" dirty="0">
                <a:ln w="3175">
                  <a:noFill/>
                  <a:prstDash val="dash"/>
                </a:ln>
                <a:solidFill>
                  <a:srgbClr val="000000">
                    <a:lumMod val="75000"/>
                    <a:lumOff val="25000"/>
                  </a:srgbClr>
                </a:solidFill>
                <a:latin typeface="微软雅黑" panose="020B0503020204020204" pitchFamily="34" charset="-122"/>
                <a:cs typeface="微软雅黑" panose="020B0503020204020204" pitchFamily="34" charset="-122"/>
              </a:rPr>
              <a:t>实现</a:t>
            </a: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登录、注册功能；使用</a:t>
            </a:r>
            <a:r>
              <a:rPr altLang="zh-CN"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fragment+viewPager</a:t>
            </a: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搭建布局；</a:t>
            </a:r>
            <a:r>
              <a:rPr lang="en-US" altLang="zh-CN" sz="1700" spc="120" dirty="0">
                <a:ln w="3175">
                  <a:noFill/>
                  <a:prstDash val="dash"/>
                </a:ln>
                <a:solidFill>
                  <a:srgbClr val="000000">
                    <a:lumMod val="75000"/>
                    <a:lumOff val="25000"/>
                  </a:srgbClr>
                </a:solidFill>
                <a:latin typeface="微软雅黑" panose="020B0503020204020204" pitchFamily="34" charset="-122"/>
                <a:cs typeface="微软雅黑" panose="020B0503020204020204" pitchFamily="34" charset="-122"/>
              </a:rPr>
              <a:t>demo</a:t>
            </a:r>
            <a:r>
              <a:rPr lang="zh-CN" altLang="en-US" sz="1700" spc="120" dirty="0">
                <a:ln w="3175">
                  <a:noFill/>
                  <a:prstDash val="dash"/>
                </a:ln>
                <a:solidFill>
                  <a:srgbClr val="000000">
                    <a:lumMod val="75000"/>
                    <a:lumOff val="25000"/>
                  </a:srgbClr>
                </a:solidFill>
                <a:latin typeface="微软雅黑" panose="020B0503020204020204" pitchFamily="34" charset="-122"/>
                <a:cs typeface="微软雅黑" panose="020B0503020204020204" pitchFamily="34" charset="-122"/>
              </a:rPr>
              <a:t>部分录制</a:t>
            </a:r>
            <a:endPar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endParaRPr>
          </a:p>
          <a:p>
            <a:pPr marL="0" lvl="0" indent="-285750" algn="l" fontAlgn="ctr">
              <a:lnSpc>
                <a:spcPct val="120000"/>
              </a:lnSpc>
              <a:spcBef>
                <a:spcPts val="0"/>
              </a:spcBef>
              <a:spcAft>
                <a:spcPts val="800"/>
              </a:spcAft>
              <a:buSzPct val="100000"/>
              <a:buFont typeface="Wingdings" panose="05000000000000000000" charset="0"/>
              <a:buNone/>
            </a:pP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赵明泽、顾睿：用户个人中心界面的实现；开屏动画的实现；软件布局的优化等功能；</a:t>
            </a:r>
            <a:r>
              <a:rPr lang="en-US" altLang="zh-CN"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PPT</a:t>
            </a:r>
            <a:r>
              <a:rPr lang="zh-CN" altLang="en-US" sz="1700" spc="120" dirty="0">
                <a:ln w="3175">
                  <a:noFill/>
                  <a:prstDash val="dash"/>
                </a:ln>
                <a:solidFill>
                  <a:srgbClr val="000000">
                    <a:lumMod val="75000"/>
                    <a:lumOff val="25000"/>
                  </a:srgbClr>
                </a:solidFill>
                <a:latin typeface="微软雅黑" panose="020B0503020204020204" pitchFamily="34" charset="-122"/>
                <a:ea typeface="微软雅黑" panose="020B0503020204020204" pitchFamily="34" charset="-122"/>
                <a:cs typeface="微软雅黑" panose="020B0503020204020204" pitchFamily="34" charset="-122"/>
              </a:rPr>
              <a:t>制作与汇报</a:t>
            </a:r>
          </a:p>
        </p:txBody>
      </p:sp>
      <p:sp>
        <p:nvSpPr>
          <p:cNvPr id="10" name="矩形 4"/>
          <p:cNvSpPr/>
          <p:nvPr>
            <p:custDataLst>
              <p:tags r:id="rId6"/>
            </p:custDataLst>
          </p:nvPr>
        </p:nvSpPr>
        <p:spPr>
          <a:xfrm>
            <a:off x="0" y="609600"/>
            <a:ext cx="457200" cy="609600"/>
          </a:xfrm>
          <a:prstGeom prst="rect">
            <a:avLst/>
          </a:prstGeom>
          <a:solidFill>
            <a:srgbClr val="266CBA"/>
          </a:solidFill>
          <a:ln>
            <a:noFill/>
          </a:ln>
        </p:spPr>
        <p:style>
          <a:lnRef idx="2">
            <a:srgbClr val="266CBA">
              <a:shade val="50000"/>
            </a:srgbClr>
          </a:lnRef>
          <a:fillRef idx="1">
            <a:srgbClr val="266CBA"/>
          </a:fillRef>
          <a:effectRef idx="0">
            <a:srgbClr val="266CBA"/>
          </a:effectRef>
          <a:fontRef idx="minor">
            <a:srgbClr val="FFFFFF"/>
          </a:fontRef>
        </p:style>
        <p:txBody>
          <a:bodyPr rtlCol="0" anchor="ctr"/>
          <a:lstStyle/>
          <a:p>
            <a:pPr algn="ctr"/>
            <a:endParaRPr lang="zh-CN" altLang="en-US" sz="1800">
              <a:solidFill>
                <a:srgbClr val="FFFFFF"/>
              </a:solidFill>
              <a:latin typeface="微软雅黑" panose="020B0503020204020204" pitchFamily="34" charset="-122"/>
              <a:ea typeface="微软雅黑" panose="020B0503020204020204" pitchFamily="34" charset="-122"/>
            </a:endParaRPr>
          </a:p>
        </p:txBody>
      </p:sp>
    </p:spTree>
    <p:custDataLst>
      <p:tags r:id="rId1"/>
    </p:custDataLst>
  </p:cSld>
  <p:clrMapOvr>
    <a:masterClrMapping/>
  </p:clrMapOvr>
  <p:transition advTm="1552"/>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 name="组合 2"/>
          <p:cNvGrpSpPr/>
          <p:nvPr/>
        </p:nvGrpSpPr>
        <p:grpSpPr bwMode="auto">
          <a:xfrm>
            <a:off x="1395413" y="2039938"/>
            <a:ext cx="2665412" cy="2346325"/>
            <a:chOff x="1394854" y="2039732"/>
            <a:chExt cx="2666393" cy="2346735"/>
          </a:xfrm>
        </p:grpSpPr>
        <p:sp>
          <p:nvSpPr>
            <p:cNvPr id="2" name="任意多边形 1"/>
            <p:cNvSpPr/>
            <p:nvPr/>
          </p:nvSpPr>
          <p:spPr>
            <a:xfrm rot="13500000" flipH="1">
              <a:off x="1714058" y="2039732"/>
              <a:ext cx="2347189" cy="2346735"/>
            </a:xfrm>
            <a:custGeom>
              <a:avLst/>
              <a:gdLst>
                <a:gd name="connsiteX0" fmla="*/ 650363 w 4518605"/>
                <a:gd name="connsiteY0" fmla="*/ 3854920 h 4518605"/>
                <a:gd name="connsiteX1" fmla="*/ 657342 w 4518605"/>
                <a:gd name="connsiteY1" fmla="*/ 3861263 h 4518605"/>
                <a:gd name="connsiteX2" fmla="*/ 663685 w 4518605"/>
                <a:gd name="connsiteY2" fmla="*/ 3868242 h 4518605"/>
                <a:gd name="connsiteX3" fmla="*/ 664321 w 4518605"/>
                <a:gd name="connsiteY3" fmla="*/ 3867606 h 4518605"/>
                <a:gd name="connsiteX4" fmla="*/ 811278 w 4518605"/>
                <a:gd name="connsiteY4" fmla="*/ 4001169 h 4518605"/>
                <a:gd name="connsiteX5" fmla="*/ 2252641 w 4518605"/>
                <a:gd name="connsiteY5" fmla="*/ 4518605 h 4518605"/>
                <a:gd name="connsiteX6" fmla="*/ 4518605 w 4518605"/>
                <a:gd name="connsiteY6" fmla="*/ 2252641 h 4518605"/>
                <a:gd name="connsiteX7" fmla="*/ 4341017 w 4518605"/>
                <a:gd name="connsiteY7" fmla="*/ 234852 h 4518605"/>
                <a:gd name="connsiteX8" fmla="*/ 4376100 w 4518605"/>
                <a:gd name="connsiteY8" fmla="*/ 155826 h 4518605"/>
                <a:gd name="connsiteX9" fmla="*/ 4410691 w 4518605"/>
                <a:gd name="connsiteY9" fmla="*/ 121235 h 4518605"/>
                <a:gd name="connsiteX10" fmla="*/ 4386735 w 4518605"/>
                <a:gd name="connsiteY10" fmla="*/ 131870 h 4518605"/>
                <a:gd name="connsiteX11" fmla="*/ 4397370 w 4518605"/>
                <a:gd name="connsiteY11" fmla="*/ 107914 h 4518605"/>
                <a:gd name="connsiteX12" fmla="*/ 4362779 w 4518605"/>
                <a:gd name="connsiteY12" fmla="*/ 142505 h 4518605"/>
                <a:gd name="connsiteX13" fmla="*/ 4283753 w 4518605"/>
                <a:gd name="connsiteY13" fmla="*/ 177588 h 4518605"/>
                <a:gd name="connsiteX14" fmla="*/ 2265964 w 4518605"/>
                <a:gd name="connsiteY14" fmla="*/ 0 h 4518605"/>
                <a:gd name="connsiteX15" fmla="*/ 0 w 4518605"/>
                <a:gd name="connsiteY15" fmla="*/ 2265964 h 4518605"/>
                <a:gd name="connsiteX16" fmla="*/ 517436 w 4518605"/>
                <a:gd name="connsiteY16" fmla="*/ 3707327 h 4518605"/>
                <a:gd name="connsiteX17" fmla="*/ 650999 w 4518605"/>
                <a:gd name="connsiteY17" fmla="*/ 3854284 h 4518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518605" h="4518605">
                  <a:moveTo>
                    <a:pt x="650363" y="3854920"/>
                  </a:moveTo>
                  <a:lnTo>
                    <a:pt x="657342" y="3861263"/>
                  </a:lnTo>
                  <a:lnTo>
                    <a:pt x="663685" y="3868242"/>
                  </a:lnTo>
                  <a:lnTo>
                    <a:pt x="664321" y="3867606"/>
                  </a:lnTo>
                  <a:lnTo>
                    <a:pt x="811278" y="4001169"/>
                  </a:lnTo>
                  <a:cubicBezTo>
                    <a:pt x="1202970" y="4324422"/>
                    <a:pt x="1705128" y="4518605"/>
                    <a:pt x="2252641" y="4518605"/>
                  </a:cubicBezTo>
                  <a:cubicBezTo>
                    <a:pt x="3504098" y="4518605"/>
                    <a:pt x="4518605" y="3504098"/>
                    <a:pt x="4518605" y="2252641"/>
                  </a:cubicBezTo>
                  <a:cubicBezTo>
                    <a:pt x="4518605" y="1544527"/>
                    <a:pt x="4104232" y="871931"/>
                    <a:pt x="4341017" y="234852"/>
                  </a:cubicBezTo>
                  <a:lnTo>
                    <a:pt x="4376100" y="155826"/>
                  </a:lnTo>
                  <a:lnTo>
                    <a:pt x="4410691" y="121235"/>
                  </a:lnTo>
                  <a:lnTo>
                    <a:pt x="4386735" y="131870"/>
                  </a:lnTo>
                  <a:lnTo>
                    <a:pt x="4397370" y="107914"/>
                  </a:lnTo>
                  <a:lnTo>
                    <a:pt x="4362779" y="142505"/>
                  </a:lnTo>
                  <a:lnTo>
                    <a:pt x="4283753" y="177588"/>
                  </a:lnTo>
                  <a:cubicBezTo>
                    <a:pt x="3646674" y="414373"/>
                    <a:pt x="2974078" y="0"/>
                    <a:pt x="2265964" y="0"/>
                  </a:cubicBezTo>
                  <a:cubicBezTo>
                    <a:pt x="1014507" y="0"/>
                    <a:pt x="0" y="1014507"/>
                    <a:pt x="0" y="2265964"/>
                  </a:cubicBezTo>
                  <a:cubicBezTo>
                    <a:pt x="0" y="2813477"/>
                    <a:pt x="194183" y="3315635"/>
                    <a:pt x="517436" y="3707327"/>
                  </a:cubicBezTo>
                  <a:lnTo>
                    <a:pt x="650999" y="3854284"/>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9476" name="文本框 5"/>
            <p:cNvSpPr txBox="1">
              <a:spLocks noChangeArrowheads="1"/>
            </p:cNvSpPr>
            <p:nvPr/>
          </p:nvSpPr>
          <p:spPr bwMode="auto">
            <a:xfrm>
              <a:off x="1950177" y="2186816"/>
              <a:ext cx="1960793" cy="20159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微软雅黑 Light" panose="020B0502040204020203" pitchFamily="34" charset="-122"/>
                  <a:ea typeface="微软雅黑 Light" panose="020B0502040204020203" pitchFamily="34" charset="-122"/>
                </a:defRPr>
              </a:lvl1pPr>
              <a:lvl2pPr marL="742950" indent="-285750">
                <a:lnSpc>
                  <a:spcPct val="90000"/>
                </a:lnSpc>
                <a:spcBef>
                  <a:spcPts val="500"/>
                </a:spcBef>
                <a:buFont typeface="Arial" panose="020B0604020202020204" pitchFamily="34" charset="0"/>
                <a:buChar char="•"/>
                <a:defRPr sz="2400">
                  <a:solidFill>
                    <a:schemeClr val="tx1"/>
                  </a:solidFill>
                  <a:latin typeface="微软雅黑 Light" panose="020B0502040204020203" pitchFamily="34" charset="-122"/>
                  <a:ea typeface="微软雅黑 Light" panose="020B0502040204020203" pitchFamily="34" charset="-122"/>
                </a:defRPr>
              </a:lvl2pPr>
              <a:lvl3pPr marL="1143000" indent="-228600">
                <a:lnSpc>
                  <a:spcPct val="90000"/>
                </a:lnSpc>
                <a:spcBef>
                  <a:spcPts val="500"/>
                </a:spcBef>
                <a:buFont typeface="Arial" panose="020B0604020202020204" pitchFamily="34" charset="0"/>
                <a:buChar char="•"/>
                <a:defRPr sz="2000">
                  <a:solidFill>
                    <a:schemeClr val="tx1"/>
                  </a:solidFill>
                  <a:latin typeface="微软雅黑 Light" panose="020B0502040204020203" pitchFamily="34" charset="-122"/>
                  <a:ea typeface="微软雅黑 Light" panose="020B0502040204020203" pitchFamily="34" charset="-122"/>
                </a:defRPr>
              </a:lvl3pPr>
              <a:lvl4pPr marL="16002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4pPr>
              <a:lvl5pPr marL="2057400" indent="-228600">
                <a:lnSpc>
                  <a:spcPct val="90000"/>
                </a:lnSpc>
                <a:spcBef>
                  <a:spcPts val="500"/>
                </a:spcBef>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微软雅黑 Light" panose="020B0502040204020203" pitchFamily="34" charset="-122"/>
                  <a:ea typeface="微软雅黑 Light" panose="020B0502040204020203" pitchFamily="34" charset="-122"/>
                </a:defRPr>
              </a:lvl9pPr>
            </a:lstStyle>
            <a:p>
              <a:pPr algn="ctr" eaLnBrk="1" hangingPunct="1">
                <a:lnSpc>
                  <a:spcPct val="100000"/>
                </a:lnSpc>
                <a:spcBef>
                  <a:spcPct val="0"/>
                </a:spcBef>
                <a:buFontTx/>
                <a:buNone/>
              </a:pPr>
              <a:r>
                <a:rPr lang="en-US" altLang="zh-CN" sz="12500">
                  <a:solidFill>
                    <a:schemeClr val="bg1"/>
                  </a:solidFill>
                  <a:latin typeface="Century Gothic" panose="020B0502020202020204" pitchFamily="34" charset="0"/>
                </a:rPr>
                <a:t>03</a:t>
              </a:r>
              <a:endParaRPr lang="zh-CN" altLang="en-US" sz="12500">
                <a:solidFill>
                  <a:schemeClr val="bg1"/>
                </a:solidFill>
                <a:latin typeface="Century Gothic" panose="020B0502020202020204" pitchFamily="34" charset="0"/>
              </a:endParaRPr>
            </a:p>
          </p:txBody>
        </p:sp>
        <p:pic>
          <p:nvPicPr>
            <p:cNvPr id="7" name="图片 6"/>
            <p:cNvPicPr>
              <a:picLocks noChangeAspect="1"/>
            </p:cNvPicPr>
            <p:nvPr/>
          </p:nvPicPr>
          <p:blipFill>
            <a:blip r:embed="rId2"/>
            <a:srcRect l="43447" t="18711" r="10242" b="14206"/>
            <a:stretch>
              <a:fillRect/>
            </a:stretch>
          </p:blipFill>
          <p:spPr>
            <a:xfrm>
              <a:off x="1394854" y="2289337"/>
              <a:ext cx="2036614" cy="2036614"/>
            </a:xfrm>
            <a:custGeom>
              <a:avLst/>
              <a:gdLst>
                <a:gd name="connsiteX0" fmla="*/ 893600 w 1787200"/>
                <a:gd name="connsiteY0" fmla="*/ 0 h 1787200"/>
                <a:gd name="connsiteX1" fmla="*/ 1787200 w 1787200"/>
                <a:gd name="connsiteY1" fmla="*/ 893600 h 1787200"/>
                <a:gd name="connsiteX2" fmla="*/ 893600 w 1787200"/>
                <a:gd name="connsiteY2" fmla="*/ 1787200 h 1787200"/>
                <a:gd name="connsiteX3" fmla="*/ 0 w 1787200"/>
                <a:gd name="connsiteY3" fmla="*/ 893600 h 1787200"/>
                <a:gd name="connsiteX4" fmla="*/ 893600 w 1787200"/>
                <a:gd name="connsiteY4" fmla="*/ 0 h 17872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7200" h="1787200">
                  <a:moveTo>
                    <a:pt x="893600" y="0"/>
                  </a:moveTo>
                  <a:cubicBezTo>
                    <a:pt x="1387122" y="0"/>
                    <a:pt x="1787200" y="400078"/>
                    <a:pt x="1787200" y="893600"/>
                  </a:cubicBezTo>
                  <a:cubicBezTo>
                    <a:pt x="1787200" y="1387122"/>
                    <a:pt x="1387122" y="1787200"/>
                    <a:pt x="893600" y="1787200"/>
                  </a:cubicBezTo>
                  <a:cubicBezTo>
                    <a:pt x="400078" y="1787200"/>
                    <a:pt x="0" y="1387122"/>
                    <a:pt x="0" y="893600"/>
                  </a:cubicBezTo>
                  <a:cubicBezTo>
                    <a:pt x="0" y="400078"/>
                    <a:pt x="400078" y="0"/>
                    <a:pt x="893600" y="0"/>
                  </a:cubicBezTo>
                  <a:close/>
                </a:path>
              </a:pathLst>
            </a:custGeom>
          </p:spPr>
        </p:pic>
      </p:grpSp>
      <p:sp>
        <p:nvSpPr>
          <p:cNvPr id="14" name="椭圆 13"/>
          <p:cNvSpPr/>
          <p:nvPr/>
        </p:nvSpPr>
        <p:spPr>
          <a:xfrm rot="10800000">
            <a:off x="912813" y="4094163"/>
            <a:ext cx="463550" cy="46355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grpSp>
        <p:nvGrpSpPr>
          <p:cNvPr id="16" name="组合 15"/>
          <p:cNvGrpSpPr/>
          <p:nvPr/>
        </p:nvGrpSpPr>
        <p:grpSpPr bwMode="auto">
          <a:xfrm>
            <a:off x="4135438" y="2848811"/>
            <a:ext cx="6777037" cy="768350"/>
            <a:chOff x="277329" y="1499160"/>
            <a:chExt cx="5427948" cy="768383"/>
          </a:xfrm>
        </p:grpSpPr>
        <p:cxnSp>
          <p:nvCxnSpPr>
            <p:cNvPr id="17" name="直接连接符 16"/>
            <p:cNvCxnSpPr/>
            <p:nvPr/>
          </p:nvCxnSpPr>
          <p:spPr>
            <a:xfrm>
              <a:off x="410834" y="2206380"/>
              <a:ext cx="5294443" cy="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8" name="文本框 17"/>
            <p:cNvSpPr txBox="1"/>
            <p:nvPr/>
          </p:nvSpPr>
          <p:spPr>
            <a:xfrm>
              <a:off x="277329" y="1499160"/>
              <a:ext cx="5141865" cy="768383"/>
            </a:xfrm>
            <a:prstGeom prst="rect">
              <a:avLst/>
            </a:prstGeom>
            <a:noFill/>
          </p:spPr>
          <p:txBody>
            <a:bodyPr>
              <a:spAutoFit/>
            </a:bodyPr>
            <a:lstStyle/>
            <a:p>
              <a:pPr eaLnBrk="1" fontAlgn="auto" hangingPunct="1">
                <a:spcBef>
                  <a:spcPts val="0"/>
                </a:spcBef>
                <a:spcAft>
                  <a:spcPts val="0"/>
                </a:spcAft>
                <a:defRPr/>
              </a:pPr>
              <a:r>
                <a:rPr lang="zh-CN" altLang="en-US" sz="4400" dirty="0">
                  <a:solidFill>
                    <a:schemeClr val="tx1">
                      <a:lumMod val="75000"/>
                      <a:lumOff val="25000"/>
                    </a:schemeClr>
                  </a:solidFill>
                  <a:latin typeface="微软雅黑" panose="020B0503020204020204" pitchFamily="34" charset="-122"/>
                  <a:ea typeface="微软雅黑" panose="020B0503020204020204" pitchFamily="34" charset="-122"/>
                </a:rPr>
                <a:t>软件难点与创新点</a:t>
              </a:r>
            </a:p>
          </p:txBody>
        </p:sp>
      </p:grpSp>
      <p:sp>
        <p:nvSpPr>
          <p:cNvPr id="26" name="椭圆 25"/>
          <p:cNvSpPr/>
          <p:nvPr/>
        </p:nvSpPr>
        <p:spPr>
          <a:xfrm>
            <a:off x="1865313" y="4125913"/>
            <a:ext cx="147637" cy="149225"/>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0" name="椭圆 29"/>
          <p:cNvSpPr/>
          <p:nvPr/>
        </p:nvSpPr>
        <p:spPr>
          <a:xfrm>
            <a:off x="3717925" y="4362450"/>
            <a:ext cx="242888" cy="24288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2" name="椭圆 31"/>
          <p:cNvSpPr/>
          <p:nvPr/>
        </p:nvSpPr>
        <p:spPr>
          <a:xfrm>
            <a:off x="4065588" y="4079875"/>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36" name="椭圆 35"/>
          <p:cNvSpPr/>
          <p:nvPr/>
        </p:nvSpPr>
        <p:spPr>
          <a:xfrm rot="11047877">
            <a:off x="3108325" y="4818063"/>
            <a:ext cx="387350" cy="387350"/>
          </a:xfrm>
          <a:prstGeom prst="ellipse">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1" name="椭圆 40"/>
          <p:cNvSpPr/>
          <p:nvPr/>
        </p:nvSpPr>
        <p:spPr>
          <a:xfrm rot="11047877">
            <a:off x="2328863" y="4422775"/>
            <a:ext cx="169862" cy="1698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3" name="椭圆 42"/>
          <p:cNvSpPr/>
          <p:nvPr/>
        </p:nvSpPr>
        <p:spPr>
          <a:xfrm>
            <a:off x="1319213" y="2378075"/>
            <a:ext cx="344487" cy="3444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15" name="椭圆 14"/>
          <p:cNvSpPr/>
          <p:nvPr/>
        </p:nvSpPr>
        <p:spPr>
          <a:xfrm rot="10800000">
            <a:off x="1358900" y="3316288"/>
            <a:ext cx="528638" cy="52705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8" name="椭圆 47"/>
          <p:cNvSpPr/>
          <p:nvPr/>
        </p:nvSpPr>
        <p:spPr>
          <a:xfrm>
            <a:off x="10933113" y="3060700"/>
            <a:ext cx="153987"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49" name="椭圆 48"/>
          <p:cNvSpPr/>
          <p:nvPr/>
        </p:nvSpPr>
        <p:spPr>
          <a:xfrm>
            <a:off x="11139488" y="3213100"/>
            <a:ext cx="242887" cy="242888"/>
          </a:xfrm>
          <a:prstGeom prst="ellipse">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
        <p:nvSpPr>
          <p:cNvPr id="50" name="椭圆 49"/>
          <p:cNvSpPr/>
          <p:nvPr/>
        </p:nvSpPr>
        <p:spPr>
          <a:xfrm>
            <a:off x="2065338" y="5219700"/>
            <a:ext cx="152400" cy="1524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fontAlgn="auto" hangingPunct="1">
              <a:spcBef>
                <a:spcPts val="0"/>
              </a:spcBef>
              <a:spcAft>
                <a:spcPts val="0"/>
              </a:spcAft>
              <a:defRPr/>
            </a:pPr>
            <a:endParaRPr lang="zh-CN" altLang="en-US"/>
          </a:p>
        </p:txBody>
      </p:sp>
    </p:spTree>
  </p:cSld>
  <p:clrMapOvr>
    <a:masterClrMapping/>
  </p:clrMapOvr>
  <p:transition advTm="1365">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14"/>
                                        </p:tgtEl>
                                        <p:attrNameLst>
                                          <p:attrName>style.visibility</p:attrName>
                                        </p:attrNameLst>
                                      </p:cBhvr>
                                      <p:to>
                                        <p:strVal val="visible"/>
                                      </p:to>
                                    </p:set>
                                    <p:anim calcmode="lin" valueType="num">
                                      <p:cBhvr>
                                        <p:cTn id="11" dur="500" fill="hold"/>
                                        <p:tgtEl>
                                          <p:spTgt spid="14"/>
                                        </p:tgtEl>
                                        <p:attrNameLst>
                                          <p:attrName>ppt_w</p:attrName>
                                        </p:attrNameLst>
                                      </p:cBhvr>
                                      <p:tavLst>
                                        <p:tav tm="0">
                                          <p:val>
                                            <p:fltVal val="0"/>
                                          </p:val>
                                        </p:tav>
                                        <p:tav tm="100000">
                                          <p:val>
                                            <p:strVal val="#ppt_w"/>
                                          </p:val>
                                        </p:tav>
                                      </p:tavLst>
                                    </p:anim>
                                    <p:anim calcmode="lin" valueType="num">
                                      <p:cBhvr>
                                        <p:cTn id="12" dur="500" fill="hold"/>
                                        <p:tgtEl>
                                          <p:spTgt spid="14"/>
                                        </p:tgtEl>
                                        <p:attrNameLst>
                                          <p:attrName>ppt_h</p:attrName>
                                        </p:attrNameLst>
                                      </p:cBhvr>
                                      <p:tavLst>
                                        <p:tav tm="0">
                                          <p:val>
                                            <p:fltVal val="0"/>
                                          </p:val>
                                        </p:tav>
                                        <p:tav tm="100000">
                                          <p:val>
                                            <p:strVal val="#ppt_h"/>
                                          </p:val>
                                        </p:tav>
                                      </p:tavLst>
                                    </p:anim>
                                  </p:childTnLst>
                                </p:cTn>
                              </p:par>
                              <p:par>
                                <p:cTn id="13" presetID="23" presetClass="entr" presetSubtype="16" fill="hold" grpId="0" nodeType="with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500" fill="hold"/>
                                        <p:tgtEl>
                                          <p:spTgt spid="26"/>
                                        </p:tgtEl>
                                        <p:attrNameLst>
                                          <p:attrName>ppt_w</p:attrName>
                                        </p:attrNameLst>
                                      </p:cBhvr>
                                      <p:tavLst>
                                        <p:tav tm="0">
                                          <p:val>
                                            <p:fltVal val="0"/>
                                          </p:val>
                                        </p:tav>
                                        <p:tav tm="100000">
                                          <p:val>
                                            <p:strVal val="#ppt_w"/>
                                          </p:val>
                                        </p:tav>
                                      </p:tavLst>
                                    </p:anim>
                                    <p:anim calcmode="lin" valueType="num">
                                      <p:cBhvr>
                                        <p:cTn id="16" dur="500" fill="hold"/>
                                        <p:tgtEl>
                                          <p:spTgt spid="26"/>
                                        </p:tgtEl>
                                        <p:attrNameLst>
                                          <p:attrName>ppt_h</p:attrName>
                                        </p:attrNameLst>
                                      </p:cBhvr>
                                      <p:tavLst>
                                        <p:tav tm="0">
                                          <p:val>
                                            <p:fltVal val="0"/>
                                          </p:val>
                                        </p:tav>
                                        <p:tav tm="100000">
                                          <p:val>
                                            <p:strVal val="#ppt_h"/>
                                          </p:val>
                                        </p:tav>
                                      </p:tavLst>
                                    </p:anim>
                                  </p:childTnLst>
                                </p:cTn>
                              </p:par>
                              <p:par>
                                <p:cTn id="17" presetID="23" presetClass="entr" presetSubtype="16" fill="hold" grpId="0" nodeType="withEffect">
                                  <p:stCondLst>
                                    <p:cond delay="100"/>
                                  </p:stCondLst>
                                  <p:childTnLst>
                                    <p:set>
                                      <p:cBhvr>
                                        <p:cTn id="18" dur="1" fill="hold">
                                          <p:stCondLst>
                                            <p:cond delay="0"/>
                                          </p:stCondLst>
                                        </p:cTn>
                                        <p:tgtEl>
                                          <p:spTgt spid="30"/>
                                        </p:tgtEl>
                                        <p:attrNameLst>
                                          <p:attrName>style.visibility</p:attrName>
                                        </p:attrNameLst>
                                      </p:cBhvr>
                                      <p:to>
                                        <p:strVal val="visible"/>
                                      </p:to>
                                    </p:set>
                                    <p:anim calcmode="lin" valueType="num">
                                      <p:cBhvr>
                                        <p:cTn id="19" dur="500" fill="hold"/>
                                        <p:tgtEl>
                                          <p:spTgt spid="30"/>
                                        </p:tgtEl>
                                        <p:attrNameLst>
                                          <p:attrName>ppt_w</p:attrName>
                                        </p:attrNameLst>
                                      </p:cBhvr>
                                      <p:tavLst>
                                        <p:tav tm="0">
                                          <p:val>
                                            <p:fltVal val="0"/>
                                          </p:val>
                                        </p:tav>
                                        <p:tav tm="100000">
                                          <p:val>
                                            <p:strVal val="#ppt_w"/>
                                          </p:val>
                                        </p:tav>
                                      </p:tavLst>
                                    </p:anim>
                                    <p:anim calcmode="lin" valueType="num">
                                      <p:cBhvr>
                                        <p:cTn id="20" dur="500" fill="hold"/>
                                        <p:tgtEl>
                                          <p:spTgt spid="30"/>
                                        </p:tgtEl>
                                        <p:attrNameLst>
                                          <p:attrName>ppt_h</p:attrName>
                                        </p:attrNameLst>
                                      </p:cBhvr>
                                      <p:tavLst>
                                        <p:tav tm="0">
                                          <p:val>
                                            <p:fltVal val="0"/>
                                          </p:val>
                                        </p:tav>
                                        <p:tav tm="100000">
                                          <p:val>
                                            <p:strVal val="#ppt_h"/>
                                          </p:val>
                                        </p:tav>
                                      </p:tavLst>
                                    </p:anim>
                                  </p:childTnLst>
                                </p:cTn>
                              </p:par>
                              <p:par>
                                <p:cTn id="21" presetID="23" presetClass="entr" presetSubtype="16" fill="hold" grpId="0" nodeType="withEffect">
                                  <p:stCondLst>
                                    <p:cond delay="100"/>
                                  </p:stCondLst>
                                  <p:childTnLst>
                                    <p:set>
                                      <p:cBhvr>
                                        <p:cTn id="22" dur="1" fill="hold">
                                          <p:stCondLst>
                                            <p:cond delay="0"/>
                                          </p:stCondLst>
                                        </p:cTn>
                                        <p:tgtEl>
                                          <p:spTgt spid="32"/>
                                        </p:tgtEl>
                                        <p:attrNameLst>
                                          <p:attrName>style.visibility</p:attrName>
                                        </p:attrNameLst>
                                      </p:cBhvr>
                                      <p:to>
                                        <p:strVal val="visible"/>
                                      </p:to>
                                    </p:set>
                                    <p:anim calcmode="lin" valueType="num">
                                      <p:cBhvr>
                                        <p:cTn id="23" dur="500" fill="hold"/>
                                        <p:tgtEl>
                                          <p:spTgt spid="32"/>
                                        </p:tgtEl>
                                        <p:attrNameLst>
                                          <p:attrName>ppt_w</p:attrName>
                                        </p:attrNameLst>
                                      </p:cBhvr>
                                      <p:tavLst>
                                        <p:tav tm="0">
                                          <p:val>
                                            <p:fltVal val="0"/>
                                          </p:val>
                                        </p:tav>
                                        <p:tav tm="100000">
                                          <p:val>
                                            <p:strVal val="#ppt_w"/>
                                          </p:val>
                                        </p:tav>
                                      </p:tavLst>
                                    </p:anim>
                                    <p:anim calcmode="lin" valueType="num">
                                      <p:cBhvr>
                                        <p:cTn id="24" dur="500" fill="hold"/>
                                        <p:tgtEl>
                                          <p:spTgt spid="32"/>
                                        </p:tgtEl>
                                        <p:attrNameLst>
                                          <p:attrName>ppt_h</p:attrName>
                                        </p:attrNameLst>
                                      </p:cBhvr>
                                      <p:tavLst>
                                        <p:tav tm="0">
                                          <p:val>
                                            <p:fltVal val="0"/>
                                          </p:val>
                                        </p:tav>
                                        <p:tav tm="100000">
                                          <p:val>
                                            <p:strVal val="#ppt_h"/>
                                          </p:val>
                                        </p:tav>
                                      </p:tavLst>
                                    </p:anim>
                                  </p:childTnLst>
                                </p:cTn>
                              </p:par>
                              <p:par>
                                <p:cTn id="25" presetID="23" presetClass="entr" presetSubtype="16" fill="hold" grpId="0" nodeType="withEffect">
                                  <p:stCondLst>
                                    <p:cond delay="100"/>
                                  </p:stCondLst>
                                  <p:childTnLst>
                                    <p:set>
                                      <p:cBhvr>
                                        <p:cTn id="26" dur="1" fill="hold">
                                          <p:stCondLst>
                                            <p:cond delay="0"/>
                                          </p:stCondLst>
                                        </p:cTn>
                                        <p:tgtEl>
                                          <p:spTgt spid="36"/>
                                        </p:tgtEl>
                                        <p:attrNameLst>
                                          <p:attrName>style.visibility</p:attrName>
                                        </p:attrNameLst>
                                      </p:cBhvr>
                                      <p:to>
                                        <p:strVal val="visible"/>
                                      </p:to>
                                    </p:set>
                                    <p:anim calcmode="lin" valueType="num">
                                      <p:cBhvr>
                                        <p:cTn id="27" dur="500" fill="hold"/>
                                        <p:tgtEl>
                                          <p:spTgt spid="36"/>
                                        </p:tgtEl>
                                        <p:attrNameLst>
                                          <p:attrName>ppt_w</p:attrName>
                                        </p:attrNameLst>
                                      </p:cBhvr>
                                      <p:tavLst>
                                        <p:tav tm="0">
                                          <p:val>
                                            <p:fltVal val="0"/>
                                          </p:val>
                                        </p:tav>
                                        <p:tav tm="100000">
                                          <p:val>
                                            <p:strVal val="#ppt_w"/>
                                          </p:val>
                                        </p:tav>
                                      </p:tavLst>
                                    </p:anim>
                                    <p:anim calcmode="lin" valueType="num">
                                      <p:cBhvr>
                                        <p:cTn id="28" dur="500" fill="hold"/>
                                        <p:tgtEl>
                                          <p:spTgt spid="36"/>
                                        </p:tgtEl>
                                        <p:attrNameLst>
                                          <p:attrName>ppt_h</p:attrName>
                                        </p:attrNameLst>
                                      </p:cBhvr>
                                      <p:tavLst>
                                        <p:tav tm="0">
                                          <p:val>
                                            <p:fltVal val="0"/>
                                          </p:val>
                                        </p:tav>
                                        <p:tav tm="100000">
                                          <p:val>
                                            <p:strVal val="#ppt_h"/>
                                          </p:val>
                                        </p:tav>
                                      </p:tavLst>
                                    </p:anim>
                                  </p:childTnLst>
                                </p:cTn>
                              </p:par>
                              <p:par>
                                <p:cTn id="29" presetID="23" presetClass="entr" presetSubtype="16" fill="hold" grpId="0" nodeType="withEffect">
                                  <p:stCondLst>
                                    <p:cond delay="100"/>
                                  </p:stCondLst>
                                  <p:childTnLst>
                                    <p:set>
                                      <p:cBhvr>
                                        <p:cTn id="30" dur="1" fill="hold">
                                          <p:stCondLst>
                                            <p:cond delay="0"/>
                                          </p:stCondLst>
                                        </p:cTn>
                                        <p:tgtEl>
                                          <p:spTgt spid="41"/>
                                        </p:tgtEl>
                                        <p:attrNameLst>
                                          <p:attrName>style.visibility</p:attrName>
                                        </p:attrNameLst>
                                      </p:cBhvr>
                                      <p:to>
                                        <p:strVal val="visible"/>
                                      </p:to>
                                    </p:set>
                                    <p:anim calcmode="lin" valueType="num">
                                      <p:cBhvr>
                                        <p:cTn id="31" dur="500" fill="hold"/>
                                        <p:tgtEl>
                                          <p:spTgt spid="41"/>
                                        </p:tgtEl>
                                        <p:attrNameLst>
                                          <p:attrName>ppt_w</p:attrName>
                                        </p:attrNameLst>
                                      </p:cBhvr>
                                      <p:tavLst>
                                        <p:tav tm="0">
                                          <p:val>
                                            <p:fltVal val="0"/>
                                          </p:val>
                                        </p:tav>
                                        <p:tav tm="100000">
                                          <p:val>
                                            <p:strVal val="#ppt_w"/>
                                          </p:val>
                                        </p:tav>
                                      </p:tavLst>
                                    </p:anim>
                                    <p:anim calcmode="lin" valueType="num">
                                      <p:cBhvr>
                                        <p:cTn id="32" dur="500" fill="hold"/>
                                        <p:tgtEl>
                                          <p:spTgt spid="41"/>
                                        </p:tgtEl>
                                        <p:attrNameLst>
                                          <p:attrName>ppt_h</p:attrName>
                                        </p:attrNameLst>
                                      </p:cBhvr>
                                      <p:tavLst>
                                        <p:tav tm="0">
                                          <p:val>
                                            <p:fltVal val="0"/>
                                          </p:val>
                                        </p:tav>
                                        <p:tav tm="100000">
                                          <p:val>
                                            <p:strVal val="#ppt_h"/>
                                          </p:val>
                                        </p:tav>
                                      </p:tavLst>
                                    </p:anim>
                                  </p:childTnLst>
                                </p:cTn>
                              </p:par>
                              <p:par>
                                <p:cTn id="33" presetID="23" presetClass="entr" presetSubtype="16" fill="hold" grpId="0" nodeType="withEffect">
                                  <p:stCondLst>
                                    <p:cond delay="0"/>
                                  </p:stCondLst>
                                  <p:childTnLst>
                                    <p:set>
                                      <p:cBhvr>
                                        <p:cTn id="34" dur="1" fill="hold">
                                          <p:stCondLst>
                                            <p:cond delay="0"/>
                                          </p:stCondLst>
                                        </p:cTn>
                                        <p:tgtEl>
                                          <p:spTgt spid="43"/>
                                        </p:tgtEl>
                                        <p:attrNameLst>
                                          <p:attrName>style.visibility</p:attrName>
                                        </p:attrNameLst>
                                      </p:cBhvr>
                                      <p:to>
                                        <p:strVal val="visible"/>
                                      </p:to>
                                    </p:set>
                                    <p:anim calcmode="lin" valueType="num">
                                      <p:cBhvr>
                                        <p:cTn id="35" dur="500" fill="hold"/>
                                        <p:tgtEl>
                                          <p:spTgt spid="43"/>
                                        </p:tgtEl>
                                        <p:attrNameLst>
                                          <p:attrName>ppt_w</p:attrName>
                                        </p:attrNameLst>
                                      </p:cBhvr>
                                      <p:tavLst>
                                        <p:tav tm="0">
                                          <p:val>
                                            <p:fltVal val="0"/>
                                          </p:val>
                                        </p:tav>
                                        <p:tav tm="100000">
                                          <p:val>
                                            <p:strVal val="#ppt_w"/>
                                          </p:val>
                                        </p:tav>
                                      </p:tavLst>
                                    </p:anim>
                                    <p:anim calcmode="lin" valueType="num">
                                      <p:cBhvr>
                                        <p:cTn id="36" dur="500" fill="hold"/>
                                        <p:tgtEl>
                                          <p:spTgt spid="43"/>
                                        </p:tgtEl>
                                        <p:attrNameLst>
                                          <p:attrName>ppt_h</p:attrName>
                                        </p:attrNameLst>
                                      </p:cBhvr>
                                      <p:tavLst>
                                        <p:tav tm="0">
                                          <p:val>
                                            <p:fltVal val="0"/>
                                          </p:val>
                                        </p:tav>
                                        <p:tav tm="100000">
                                          <p:val>
                                            <p:strVal val="#ppt_h"/>
                                          </p:val>
                                        </p:tav>
                                      </p:tavLst>
                                    </p:anim>
                                  </p:childTnLst>
                                </p:cTn>
                              </p:par>
                              <p:par>
                                <p:cTn id="37" presetID="23" presetClass="entr" presetSubtype="16"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 calcmode="lin" valueType="num">
                                      <p:cBhvr>
                                        <p:cTn id="39" dur="500" fill="hold"/>
                                        <p:tgtEl>
                                          <p:spTgt spid="15"/>
                                        </p:tgtEl>
                                        <p:attrNameLst>
                                          <p:attrName>ppt_w</p:attrName>
                                        </p:attrNameLst>
                                      </p:cBhvr>
                                      <p:tavLst>
                                        <p:tav tm="0">
                                          <p:val>
                                            <p:fltVal val="0"/>
                                          </p:val>
                                        </p:tav>
                                        <p:tav tm="100000">
                                          <p:val>
                                            <p:strVal val="#ppt_w"/>
                                          </p:val>
                                        </p:tav>
                                      </p:tavLst>
                                    </p:anim>
                                    <p:anim calcmode="lin" valueType="num">
                                      <p:cBhvr>
                                        <p:cTn id="40" dur="500" fill="hold"/>
                                        <p:tgtEl>
                                          <p:spTgt spid="15"/>
                                        </p:tgtEl>
                                        <p:attrNameLst>
                                          <p:attrName>ppt_h</p:attrName>
                                        </p:attrNameLst>
                                      </p:cBhvr>
                                      <p:tavLst>
                                        <p:tav tm="0">
                                          <p:val>
                                            <p:fltVal val="0"/>
                                          </p:val>
                                        </p:tav>
                                        <p:tav tm="100000">
                                          <p:val>
                                            <p:strVal val="#ppt_h"/>
                                          </p:val>
                                        </p:tav>
                                      </p:tavLst>
                                    </p:anim>
                                  </p:childTnLst>
                                </p:cTn>
                              </p:par>
                              <p:par>
                                <p:cTn id="41" presetID="23" presetClass="entr" presetSubtype="16" fill="hold" grpId="0" nodeType="withEffect">
                                  <p:stCondLst>
                                    <p:cond delay="0"/>
                                  </p:stCondLst>
                                  <p:childTnLst>
                                    <p:set>
                                      <p:cBhvr>
                                        <p:cTn id="42" dur="1" fill="hold">
                                          <p:stCondLst>
                                            <p:cond delay="0"/>
                                          </p:stCondLst>
                                        </p:cTn>
                                        <p:tgtEl>
                                          <p:spTgt spid="50"/>
                                        </p:tgtEl>
                                        <p:attrNameLst>
                                          <p:attrName>style.visibility</p:attrName>
                                        </p:attrNameLst>
                                      </p:cBhvr>
                                      <p:to>
                                        <p:strVal val="visible"/>
                                      </p:to>
                                    </p:set>
                                    <p:anim calcmode="lin" valueType="num">
                                      <p:cBhvr>
                                        <p:cTn id="43" dur="500" fill="hold"/>
                                        <p:tgtEl>
                                          <p:spTgt spid="50"/>
                                        </p:tgtEl>
                                        <p:attrNameLst>
                                          <p:attrName>ppt_w</p:attrName>
                                        </p:attrNameLst>
                                      </p:cBhvr>
                                      <p:tavLst>
                                        <p:tav tm="0">
                                          <p:val>
                                            <p:fltVal val="0"/>
                                          </p:val>
                                        </p:tav>
                                        <p:tav tm="100000">
                                          <p:val>
                                            <p:strVal val="#ppt_w"/>
                                          </p:val>
                                        </p:tav>
                                      </p:tavLst>
                                    </p:anim>
                                    <p:anim calcmode="lin" valueType="num">
                                      <p:cBhvr>
                                        <p:cTn id="44" dur="500" fill="hold"/>
                                        <p:tgtEl>
                                          <p:spTgt spid="50"/>
                                        </p:tgtEl>
                                        <p:attrNameLst>
                                          <p:attrName>ppt_h</p:attrName>
                                        </p:attrNameLst>
                                      </p:cBhvr>
                                      <p:tavLst>
                                        <p:tav tm="0">
                                          <p:val>
                                            <p:fltVal val="0"/>
                                          </p:val>
                                        </p:tav>
                                        <p:tav tm="100000">
                                          <p:val>
                                            <p:strVal val="#ppt_h"/>
                                          </p:val>
                                        </p:tav>
                                      </p:tavLst>
                                    </p:anim>
                                  </p:childTnLst>
                                </p:cTn>
                              </p:par>
                              <p:par>
                                <p:cTn id="45" presetID="22" presetClass="entr" presetSubtype="8" fill="hold" nodeType="withEffect">
                                  <p:stCondLst>
                                    <p:cond delay="500"/>
                                  </p:stCondLst>
                                  <p:childTnLst>
                                    <p:set>
                                      <p:cBhvr>
                                        <p:cTn id="46" dur="1" fill="hold">
                                          <p:stCondLst>
                                            <p:cond delay="0"/>
                                          </p:stCondLst>
                                        </p:cTn>
                                        <p:tgtEl>
                                          <p:spTgt spid="16"/>
                                        </p:tgtEl>
                                        <p:attrNameLst>
                                          <p:attrName>style.visibility</p:attrName>
                                        </p:attrNameLst>
                                      </p:cBhvr>
                                      <p:to>
                                        <p:strVal val="visible"/>
                                      </p:to>
                                    </p:set>
                                    <p:animEffect transition="in" filter="wipe(left)">
                                      <p:cBhvr>
                                        <p:cTn id="47" dur="500"/>
                                        <p:tgtEl>
                                          <p:spTgt spid="16"/>
                                        </p:tgtEl>
                                      </p:cBhvr>
                                    </p:animEffect>
                                  </p:childTnLst>
                                </p:cTn>
                              </p:par>
                              <p:par>
                                <p:cTn id="48" presetID="10" presetClass="entr" presetSubtype="0" fill="hold" grpId="0" nodeType="withEffect">
                                  <p:stCondLst>
                                    <p:cond delay="50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500"/>
                                  </p:stCondLst>
                                  <p:childTnLst>
                                    <p:set>
                                      <p:cBhvr>
                                        <p:cTn id="52" dur="1" fill="hold">
                                          <p:stCondLst>
                                            <p:cond delay="0"/>
                                          </p:stCondLst>
                                        </p:cTn>
                                        <p:tgtEl>
                                          <p:spTgt spid="49"/>
                                        </p:tgtEl>
                                        <p:attrNameLst>
                                          <p:attrName>style.visibility</p:attrName>
                                        </p:attrNameLst>
                                      </p:cBhvr>
                                      <p:to>
                                        <p:strVal val="visible"/>
                                      </p:to>
                                    </p:set>
                                    <p:animEffect transition="in" filter="fade">
                                      <p:cBhvr>
                                        <p:cTn id="53"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26" grpId="0" animBg="1"/>
      <p:bldP spid="30" grpId="0" animBg="1"/>
      <p:bldP spid="32" grpId="0" animBg="1"/>
      <p:bldP spid="36" grpId="0" animBg="1"/>
      <p:bldP spid="41" grpId="0" animBg="1"/>
      <p:bldP spid="43" grpId="0" animBg="1"/>
      <p:bldP spid="15" grpId="0" animBg="1"/>
      <p:bldP spid="48" grpId="0" animBg="1"/>
      <p:bldP spid="49" grpId="0" animBg="1"/>
      <p:bldP spid="50"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文本框 12"/>
          <p:cNvSpPr txBox="1"/>
          <p:nvPr>
            <p:custDataLst>
              <p:tags r:id="rId2"/>
            </p:custDataLst>
          </p:nvPr>
        </p:nvSpPr>
        <p:spPr>
          <a:xfrm>
            <a:off x="609562" y="609605"/>
            <a:ext cx="10972876" cy="60960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lang="zh-CN" altLang="en-US" sz="3400" b="1" spc="180" dirty="0">
                <a:solidFill>
                  <a:schemeClr val="accent1">
                    <a:lumMod val="75000"/>
                  </a:schemeClr>
                </a:solidFill>
                <a:latin typeface="微软雅黑" panose="020B0503020204020204" pitchFamily="34" charset="-122"/>
                <a:ea typeface="微软雅黑" panose="020B0503020204020204" pitchFamily="34" charset="-122"/>
              </a:rPr>
              <a:t>难点与创新点：主界面布局</a:t>
            </a:r>
          </a:p>
        </p:txBody>
      </p:sp>
      <p:sp>
        <p:nvSpPr>
          <p:cNvPr id="14" name="Title 6"/>
          <p:cNvSpPr txBox="1"/>
          <p:nvPr>
            <p:custDataLst>
              <p:tags r:id="rId3"/>
            </p:custDataLst>
          </p:nvPr>
        </p:nvSpPr>
        <p:spPr>
          <a:xfrm>
            <a:off x="609559" y="1840302"/>
            <a:ext cx="4989906" cy="438914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进入主界面时自动执行http的GET指令，从服务器端拉取视频数据并展示在主界面。</a:t>
            </a: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主界面以recyclerview的瀑布流布局展示每个视频的信息，包括封面和上传者id。</a:t>
            </a: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每个子布局以带圆角和阴影的cardview表示。</a:t>
            </a:r>
          </a:p>
          <a:p>
            <a:pPr marL="355600" lvl="0" indent="-355600" algn="l" fontAlgn="ctr">
              <a:lnSpc>
                <a:spcPct val="120000"/>
              </a:lnSpc>
              <a:spcBef>
                <a:spcPts val="0"/>
              </a:spcBef>
              <a:spcAft>
                <a:spcPts val="800"/>
              </a:spcAft>
              <a:buSzPct val="100000"/>
              <a:buFont typeface="Wingdings" panose="05000000000000000000" charset="0"/>
              <a:buChar char="l"/>
            </a:pPr>
            <a:r>
              <a:rPr lang="zh-CN" altLang="en-US" sz="2000" spc="12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右下角用悬浮按钮做弹出菜单，用户可以选择上传本地视频或者录制视频后上传。</a:t>
            </a:r>
          </a:p>
        </p:txBody>
      </p:sp>
      <p:pic>
        <p:nvPicPr>
          <p:cNvPr id="15" name="图片 14"/>
          <p:cNvPicPr>
            <a:picLocks noChangeAspect="1"/>
          </p:cNvPicPr>
          <p:nvPr>
            <p:custDataLst>
              <p:tags r:id="rId4"/>
            </p:custDataLst>
          </p:nvPr>
        </p:nvPicPr>
        <p:blipFill rotWithShape="1">
          <a:blip r:embed="rId8"/>
          <a:srcRect t="281" b="281"/>
          <a:stretch>
            <a:fillRect/>
          </a:stretch>
        </p:blipFill>
        <p:spPr>
          <a:xfrm>
            <a:off x="6056675" y="1840302"/>
            <a:ext cx="2416491" cy="4395609"/>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p:spPr>
      </p:pic>
      <p:pic>
        <p:nvPicPr>
          <p:cNvPr id="16" name="图片 15"/>
          <p:cNvPicPr>
            <a:picLocks noChangeAspect="1"/>
          </p:cNvPicPr>
          <p:nvPr>
            <p:custDataLst>
              <p:tags r:id="rId5"/>
            </p:custDataLst>
          </p:nvPr>
        </p:nvPicPr>
        <p:blipFill rotWithShape="1">
          <a:blip r:embed="rId9"/>
          <a:srcRect t="14819" b="14819"/>
          <a:stretch>
            <a:fillRect/>
          </a:stretch>
        </p:blipFill>
        <p:spPr>
          <a:xfrm>
            <a:off x="8784528" y="1840302"/>
            <a:ext cx="2797912" cy="4395609"/>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p:spPr>
      </p:pic>
      <p:sp>
        <p:nvSpPr>
          <p:cNvPr id="2" name="灯片编号占位符 1"/>
          <p:cNvSpPr>
            <a:spLocks noGrp="1"/>
          </p:cNvSpPr>
          <p:nvPr>
            <p:ph type="sldNum" sz="quarter" idx="10"/>
          </p:nvPr>
        </p:nvSpPr>
        <p:spPr/>
        <p:txBody>
          <a:bodyPr/>
          <a:lstStyle/>
          <a:p>
            <a:fld id="{3CAA7E89-ABB9-485B-8EAF-4D6A08193F1C}" type="slidenum">
              <a:rPr lang="zh-CN" altLang="en-US"/>
              <a:t>8</a:t>
            </a:fld>
            <a:endParaRPr lang="zh-CN" altLang="en-US"/>
          </a:p>
        </p:txBody>
      </p:sp>
    </p:spTree>
    <p:custDataLst>
      <p:tags r:id="rId1"/>
    </p:custDataLst>
  </p:cSld>
  <p:clrMapOvr>
    <a:masterClrMapping/>
  </p:clrMapOvr>
  <p:transition advTm="35400">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文本框 13"/>
          <p:cNvSpPr txBox="1"/>
          <p:nvPr>
            <p:custDataLst>
              <p:tags r:id="rId2"/>
            </p:custDataLst>
          </p:nvPr>
        </p:nvSpPr>
        <p:spPr>
          <a:xfrm>
            <a:off x="609562" y="609605"/>
            <a:ext cx="10972876" cy="609600"/>
          </a:xfrm>
          <a:prstGeom prst="rect">
            <a:avLst/>
          </a:prstGeom>
          <a:noFill/>
        </p:spPr>
        <p:txBody>
          <a:bodyPr wrap="square" lIns="63500" tIns="25400" rIns="63500" bIns="25400" rtlCol="0" anchor="t" anchorCtr="0">
            <a:normAutofit/>
          </a:bodyPr>
          <a:lstStyle/>
          <a:p>
            <a:pPr marL="0" indent="0" algn="l">
              <a:lnSpc>
                <a:spcPct val="100000"/>
              </a:lnSpc>
              <a:spcBef>
                <a:spcPts val="0"/>
              </a:spcBef>
              <a:spcAft>
                <a:spcPts val="0"/>
              </a:spcAft>
              <a:buSzPct val="100000"/>
              <a:buNone/>
            </a:pPr>
            <a:r>
              <a:rPr lang="zh-CN" altLang="en-US" sz="3400" b="1" spc="180" dirty="0">
                <a:solidFill>
                  <a:schemeClr val="accent1">
                    <a:lumMod val="75000"/>
                  </a:schemeClr>
                </a:solidFill>
                <a:latin typeface="微软雅黑" panose="020B0503020204020204" pitchFamily="34" charset="-122"/>
                <a:ea typeface="微软雅黑" panose="020B0503020204020204" pitchFamily="34" charset="-122"/>
              </a:rPr>
              <a:t>难点与创新点：上传界面</a:t>
            </a:r>
          </a:p>
        </p:txBody>
      </p:sp>
      <p:sp>
        <p:nvSpPr>
          <p:cNvPr id="15" name="Title 6"/>
          <p:cNvSpPr txBox="1"/>
          <p:nvPr>
            <p:custDataLst>
              <p:tags r:id="rId3"/>
            </p:custDataLst>
          </p:nvPr>
        </p:nvSpPr>
        <p:spPr>
          <a:xfrm>
            <a:off x="609559" y="1981216"/>
            <a:ext cx="5644934" cy="3657625"/>
          </a:xfrm>
          <a:prstGeom prst="rect">
            <a:avLst/>
          </a:prstGeom>
          <a:noFill/>
          <a:ln w="3175">
            <a:noFill/>
            <a:prstDash val="dash"/>
          </a:ln>
        </p:spPr>
        <p:txBody>
          <a:bodyPr wrap="square" lIns="63500" tIns="25400" rIns="63500" bIns="25400" anchor="ctr" anchorCtr="0">
            <a:normAutofit/>
          </a:bodyPr>
          <a:lstStyle>
            <a:lvl1pPr algn="l" defTabSz="913765" rtl="0" eaLnBrk="1" latinLnBrk="0" hangingPunct="1">
              <a:lnSpc>
                <a:spcPct val="90000"/>
              </a:lnSpc>
              <a:spcBef>
                <a:spcPct val="0"/>
              </a:spcBef>
              <a:buNone/>
              <a:defRPr lang="en-US" sz="2745" b="0" kern="1200" cap="none" spc="-49" baseline="0" dirty="0" smtClean="0">
                <a:ln w="3175">
                  <a:noFill/>
                </a:ln>
                <a:solidFill>
                  <a:schemeClr val="tx1"/>
                </a:solidFill>
                <a:effectLst/>
                <a:latin typeface="+mj-lt"/>
                <a:ea typeface="+mn-ea"/>
                <a:cs typeface="Segoe UI" panose="020B0502040204020203" pitchFamily="34" charset="0"/>
              </a:defRPr>
            </a:lvl1pPr>
          </a:lstStyle>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点击选择封面按钮和选择视频按钮可以分别选择到要上传的封面和要上传的视频。</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屏幕上方和下方分别是封面的预览和视频的预览，点击视频预览窗口可以在该窗口里播放预览的视频。</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另外，用户还可以选择实时录制视频并上传。实时录制功能调用的是系统自带的相机，录制结束之后自动跳转至上传界面。视频的第一帧自动成为视频的封面。此时用户可以在上传界面中查看封面和视频的预览，但选择视频按钮和选择封面按钮此时被禁用。</a:t>
            </a:r>
          </a:p>
          <a:p>
            <a:pPr marL="304800" lvl="0" indent="-304800" algn="l" fontAlgn="ctr">
              <a:lnSpc>
                <a:spcPct val="120000"/>
              </a:lnSpc>
              <a:spcBef>
                <a:spcPts val="0"/>
              </a:spcBef>
              <a:spcAft>
                <a:spcPts val="800"/>
              </a:spcAft>
              <a:buSzPct val="100000"/>
              <a:buFont typeface="Wingdings" panose="05000000000000000000" charset="0"/>
              <a:buChar char="l"/>
            </a:pPr>
            <a:r>
              <a:rPr lang="zh-CN" altLang="en-US" sz="1600" spc="180" dirty="0">
                <a:ln w="3175">
                  <a:noFill/>
                  <a:prstDash val="dash"/>
                </a:ln>
                <a:solidFill>
                  <a:schemeClr val="dk1">
                    <a:lumMod val="75000"/>
                    <a:lumOff val="25000"/>
                  </a:schemeClr>
                </a:solidFill>
                <a:latin typeface="微软雅黑" panose="020B0503020204020204" pitchFamily="34" charset="-122"/>
                <a:ea typeface="微软雅黑" panose="020B0503020204020204" pitchFamily="34" charset="-122"/>
                <a:cs typeface="微软雅黑" panose="020B0503020204020204" pitchFamily="34" charset="-122"/>
              </a:rPr>
              <a:t>上方工具栏，点击完成键后即刻将视频和封面上传至服务器。点击取消键则返回主界面。</a:t>
            </a:r>
          </a:p>
        </p:txBody>
      </p:sp>
      <p:pic>
        <p:nvPicPr>
          <p:cNvPr id="16" name="图片 15"/>
          <p:cNvPicPr preferRelativeResize="0">
            <a:picLocks noChangeAspect="1"/>
          </p:cNvPicPr>
          <p:nvPr>
            <p:custDataLst>
              <p:tags r:id="rId4"/>
            </p:custDataLst>
          </p:nvPr>
        </p:nvPicPr>
        <p:blipFill rotWithShape="1">
          <a:blip r:embed="rId8"/>
          <a:srcRect l="-3418" r="-3418"/>
          <a:stretch>
            <a:fillRect/>
          </a:stretch>
        </p:blipFill>
        <p:spPr>
          <a:xfrm>
            <a:off x="6711703" y="1981216"/>
            <a:ext cx="2127516" cy="3657625"/>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a:blipFill rotWithShape="1">
            <a:blip r:embed="rId9"/>
            <a:stretch>
              <a:fillRect/>
            </a:stretch>
          </a:blipFill>
        </p:spPr>
      </p:pic>
      <p:pic>
        <p:nvPicPr>
          <p:cNvPr id="17" name="图片 16"/>
          <p:cNvPicPr preferRelativeResize="0">
            <a:picLocks noChangeAspect="1"/>
          </p:cNvPicPr>
          <p:nvPr>
            <p:custDataLst>
              <p:tags r:id="rId5"/>
            </p:custDataLst>
          </p:nvPr>
        </p:nvPicPr>
        <p:blipFill rotWithShape="1">
          <a:blip r:embed="rId10"/>
          <a:srcRect l="-17771" r="-17771"/>
          <a:stretch>
            <a:fillRect/>
          </a:stretch>
        </p:blipFill>
        <p:spPr>
          <a:xfrm>
            <a:off x="9296428" y="1981216"/>
            <a:ext cx="2286012" cy="3657625"/>
          </a:xfrm>
          <a:custGeom>
            <a:avLst/>
            <a:gdLst/>
            <a:ahLst/>
            <a:cxnLst>
              <a:cxn ang="3">
                <a:pos x="hc" y="t"/>
              </a:cxn>
              <a:cxn ang="cd2">
                <a:pos x="l" y="vc"/>
              </a:cxn>
              <a:cxn ang="cd4">
                <a:pos x="hc" y="b"/>
              </a:cxn>
              <a:cxn ang="0">
                <a:pos x="r" y="vc"/>
              </a:cxn>
            </a:cxnLst>
            <a:rect l="l" t="t" r="r" b="b"/>
            <a:pathLst>
              <a:path w="3600" h="5760">
                <a:moveTo>
                  <a:pt x="0" y="0"/>
                </a:moveTo>
                <a:lnTo>
                  <a:pt x="3600" y="0"/>
                </a:lnTo>
                <a:lnTo>
                  <a:pt x="3600" y="5760"/>
                </a:lnTo>
                <a:lnTo>
                  <a:pt x="0" y="5760"/>
                </a:lnTo>
                <a:lnTo>
                  <a:pt x="0" y="0"/>
                </a:lnTo>
                <a:close/>
              </a:path>
            </a:pathLst>
          </a:custGeom>
          <a:blipFill rotWithShape="1">
            <a:blip r:embed="rId11"/>
            <a:stretch>
              <a:fillRect/>
            </a:stretch>
          </a:blipFill>
        </p:spPr>
      </p:pic>
      <p:sp>
        <p:nvSpPr>
          <p:cNvPr id="2" name="灯片编号占位符 1"/>
          <p:cNvSpPr>
            <a:spLocks noGrp="1"/>
          </p:cNvSpPr>
          <p:nvPr>
            <p:ph type="sldNum" sz="quarter" idx="10"/>
          </p:nvPr>
        </p:nvSpPr>
        <p:spPr/>
        <p:txBody>
          <a:bodyPr/>
          <a:lstStyle/>
          <a:p>
            <a:fld id="{3CAA7E89-ABB9-485B-8EAF-4D6A08193F1C}" type="slidenum">
              <a:rPr lang="zh-CN" altLang="en-US"/>
              <a:t>9</a:t>
            </a:fld>
            <a:endParaRPr lang="zh-CN" altLang="en-US"/>
          </a:p>
        </p:txBody>
      </p:sp>
    </p:spTree>
    <p:custDataLst>
      <p:tags r:id="rId1"/>
    </p:custDataLst>
  </p:cSld>
  <p:clrMapOvr>
    <a:masterClrMapping/>
  </p:clrMapOvr>
  <p:transition advTm="35400">
    <p:fade/>
  </p:transition>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INDEX" val="20217069"/>
  <p:tag name="KSO_WM_TEMPLATE_CATEGORY" val="diagram"/>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0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SLIDE_BACKGROUND_TYPE" val="belt"/>
  <p:tag name="KSO_WM_SLIDE_BK_DARK_LIGHT" val="2"/>
  <p:tag name="KSO_WM_UNIT_BK_DARK_LIGHT" val="2"/>
</p:tagLst>
</file>

<file path=ppt/tags/tag10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0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0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0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0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0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0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111.xml><?xml version="1.0" encoding="utf-8"?>
<p:tagLst xmlns:a="http://schemas.openxmlformats.org/drawingml/2006/main" xmlns:r="http://schemas.openxmlformats.org/officeDocument/2006/relationships" xmlns:p="http://schemas.openxmlformats.org/presentationml/2006/main">
  <p:tag name="KSO_WM_UNIT_PLACING_PICTURE_USER_VIEWPORT" val="{&quot;height&quot;:5910.069291338583,&quot;width&quot;:5898.507086614173}"/>
</p:tagLst>
</file>

<file path=ppt/tags/tag112.xml><?xml version="1.0" encoding="utf-8"?>
<p:tagLst xmlns:a="http://schemas.openxmlformats.org/drawingml/2006/main" xmlns:r="http://schemas.openxmlformats.org/officeDocument/2006/relationships" xmlns:p="http://schemas.openxmlformats.org/presentationml/2006/main">
  <p:tag name="KSO_WM_SLIDE_LAYOUT_INFO" val="{&quot;direction&quot;:1,&quot;id&quot;:&quot;2021-04-01T16:16:05&quot;,&quot;maxSize&quot;:{&quot;size1&quot;:58.799999999999997},&quot;minSize&quot;:{&quot;size1&quot;:38.799999999999997},&quot;normalSize&quot;:{&quot;size1&quot;:45.67499999999999},&quot;subLayout&quot;:[{&quot;id&quot;:&quot;2021-04-01T16:16:05&quot;,&quot;maxSize&quot;:{&quot;size1&quot;:42.199686347113719},&quot;minSize&quot;:{&quot;size1&quot;:17.799686347113717},&quot;normalSize&quot;:{&quot;size1&quot;:24.59968634711371},&quot;subLayout&quot;:[{&quot;id&quot;:&quot;2021-04-01T16:16:05&quot;,&quot;margin&quot;:{&quot;bottom&quot;:1.2699999809265137,&quot;left&quot;:2.1170001029968262,&quot;right&quot;:0.026000002399086952,&quot;top&quot;:1.6929999589920044},&quot;type&quot;:0},{&quot;id&quot;:&quot;2021-04-01T16:16:05&quot;,&quot;margin&quot;:{&quot;bottom&quot;:1.6929999589920044,&quot;left&quot;:2.1170001029968262,&quot;right&quot;:0.026000002399086952,&quot;top&quot;:1.6929999589920044},&quot;type&quot;:0}],&quot;type&quot;:0},{&quot;id&quot;:&quot;2021-04-01T16:16:05&quot;,&quot;margin&quot;:{&quot;bottom&quot;:1.6929999589920044,&quot;left&quot;:1.6670000553131104,&quot;right&quot;:1.6929999589920044,&quot;top&quot;:1.6929999589920044},&quot;type&quot;:0}],&quot;type&quot;:0}"/>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facfb27998712faa657a7b0"/>
  <p:tag name="KSO_WM_CHIP_FILLPROP" val="[[{&quot;text_align&quot;:&quot;cm&quot;,&quot;text_direction&quot;:&quot;horizontal&quot;,&quot;support_features&quot;:[&quot;creativepic&quot;],&quot;support_big_font&quot;:false,&quot;picture_toward&quot;:1,&quot;picture_dockside&quot;:[],&quot;fill_id&quot;:&quot;c63a7e4072264d37bb9fc2fc7696d2ba&quot;,&quot;fill_align&quot;:&quot;cm&quot;,&quot;chip_types&quot;:[&quot;picture&quot;]},{&quot;text_align&quot;:&quot;lt&quot;,&quot;text_direction&quot;:&quot;horizontal&quot;,&quot;support_big_font&quot;:false,&quot;picture_toward&quot;:0,&quot;picture_dockside&quot;:[],&quot;fill_id&quot;:&quot;5d35ed4a31e74ee7b109b4a5825bd3a1&quot;,&quot;fill_align&quot;:&quot;lt&quot;,&quot;chip_types&quot;:[&quot;header&quot;]},{&quot;text_align&quot;:&quot;lt&quot;,&quot;text_direction&quot;:&quot;horizontal&quot;,&quot;support_big_font&quot;:false,&quot;picture_toward&quot;:0,&quot;picture_dockside&quot;:[],&quot;fill_id&quot;:&quot;1b84d96436fd4949826b9d5ad09a53d4&quot;,&quot;fill_align&quot;:&quot;lt&quot;,&quot;chip_types&quot;:[&quot;text&quot;]}]]"/>
  <p:tag name="KSO_WM_CHIP_DECFILLPROP" val="[]"/>
  <p:tag name="KSO_WM_SLIDE_ID" val="diagram20217069_1"/>
  <p:tag name="KSO_WM_TEMPLATE_SUBCATEGORY" val="21"/>
  <p:tag name="KSO_WM_TEMPLATE_MASTER_TYPE" val="0"/>
  <p:tag name="KSO_WM_TEMPLATE_COLOR_TYPE" val="1"/>
  <p:tag name="KSO_WM_SLIDE_ITEM_CNT" val="0"/>
  <p:tag name="KSO_WM_SLIDE_INDEX" val="1"/>
  <p:tag name="KSO_WM_TAG_VERSION" val="1.0"/>
  <p:tag name="KSO_WM_BEAUTIFY_FLAG" val="#wm#"/>
  <p:tag name="KSO_WM_TEMPLATE_CATEGORY" val="diagram"/>
  <p:tag name="KSO_WM_TEMPLATE_INDEX" val="20217069"/>
  <p:tag name="KSO_WM_SLIDE_LAYOUT" val="a_d_f"/>
  <p:tag name="KSO_WM_SLIDE_LAYOUT_CNT" val="1_1_1"/>
  <p:tag name="KSO_WM_SLIDE_TYPE" val="text"/>
  <p:tag name="KSO_WM_SLIDE_SIZE" val="912*444"/>
  <p:tag name="KSO_WM_SLIDE_POSITION" val="0*48"/>
  <p:tag name="KSO_WM_CHIP_GROUPID" val="5facfb27998712faa657a7af"/>
  <p:tag name="KSO_WM_SLIDE_BK_DARK_LIGHT" val="2"/>
  <p:tag name="KSO_WM_SLIDE_BACKGROUND_TYPE" val="general"/>
  <p:tag name="KSO_WM_SLIDE_SUPPORT_FEATURE_TYPE" val="8"/>
  <p:tag name="KSO_WM_SLIDE_SUBTYPE" val="picTxt"/>
  <p:tag name="KSO_WM_TEMPLATE_ASSEMBLE_XID" val="606570524054ed1e2fb814c2"/>
  <p:tag name="KSO_WM_TEMPLATE_ASSEMBLE_GROUPID" val="606570524054ed1e2fb814c2"/>
</p:tagLst>
</file>

<file path=ppt/tags/tag113.xml><?xml version="1.0" encoding="utf-8"?>
<p:tagLst xmlns:a="http://schemas.openxmlformats.org/drawingml/2006/main" xmlns:r="http://schemas.openxmlformats.org/officeDocument/2006/relationships" xmlns:p="http://schemas.openxmlformats.org/presentationml/2006/main">
  <p:tag name="KSO_WM_UNIT_PICTURE_TOWARD" val="1"/>
  <p:tag name="KSO_WM_UNIT_VALUE" val="1565*1523"/>
  <p:tag name="KSO_WM_UNIT_HIGHLIGHT" val="0"/>
  <p:tag name="KSO_WM_UNIT_COMPATIBLE" val="0"/>
  <p:tag name="KSO_WM_UNIT_DIAGRAM_ISNUMVISUAL" val="0"/>
  <p:tag name="KSO_WM_UNIT_DIAGRAM_ISREFERUNIT" val="0"/>
  <p:tag name="KSO_WM_DIAGRAM_GROUP_CODE" val="ζ1-1"/>
  <p:tag name="KSO_WM_UNIT_TYPE" val="ζ_h_d"/>
  <p:tag name="KSO_WM_UNIT_INDEX" val="1_1_1"/>
  <p:tag name="KSO_WM_UNIT_ID" val="diagram20215221_1*ζ_h_d*1_1_1"/>
  <p:tag name="KSO_WM_TEMPLATE_CATEGORY" val="diagram"/>
  <p:tag name="KSO_WM_TEMPLATE_INDEX" val="20215221"/>
  <p:tag name="KSO_WM_UNIT_LAYERLEVEL" val="1_1_1"/>
  <p:tag name="KSO_WM_TAG_VERSION" val="1.0"/>
  <p:tag name="KSO_WM_BEAUTIFY_FLAG" val="#wm#"/>
  <p:tag name="KSO_WM_UNIT_DIAGRAM_MODELTYPE" val="creativePicture"/>
  <p:tag name="KSO_WM_UNIT_USESOURCEFORMAT_APPLY" val="1"/>
</p:tagLst>
</file>

<file path=ppt/tags/tag114.xml><?xml version="1.0" encoding="utf-8"?>
<p:tagLst xmlns:a="http://schemas.openxmlformats.org/drawingml/2006/main" xmlns:r="http://schemas.openxmlformats.org/officeDocument/2006/relationships"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1"/>
  <p:tag name="KSO_WM_UNIT_ID" val="diagram20215221_1*ζ_h_i*1_1_1"/>
  <p:tag name="KSO_WM_TEMPLATE_CATEGORY" val="diagram"/>
  <p:tag name="KSO_WM_TEMPLATE_INDEX" val="20215221"/>
  <p:tag name="KSO_WM_UNIT_LAYERLEVEL" val="1_1_1"/>
  <p:tag name="KSO_WM_TAG_VERSION" val="1.0"/>
  <p:tag name="KSO_WM_BEAUTIFY_FLAG" val="#wm#"/>
  <p:tag name="KSO_WM_UNIT_DIAGRAM_MODELTYPE" val="creativePicture"/>
  <p:tag name="KSO_WM_UNIT_USESOURCEFORMAT_APPLY" val="1"/>
</p:tagLst>
</file>

<file path=ppt/tags/tag115.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1"/>
  <p:tag name="KSO_WM_UNIT_HIGHLIGHT" val="0"/>
  <p:tag name="KSO_WM_UNIT_COMPATIBLE" val="0"/>
  <p:tag name="KSO_WM_UNIT_DIAGRAM_ISNUMVISUAL" val="0"/>
  <p:tag name="KSO_WM_UNIT_DIAGRAM_ISREFERUNIT" val="0"/>
  <p:tag name="KSO_WM_UNIT_TYPE" val="a"/>
  <p:tag name="KSO_WM_UNIT_INDEX" val="1"/>
  <p:tag name="KSO_WM_UNIT_ID" val="diagram20217069_1*a*1"/>
  <p:tag name="KSO_WM_TEMPLATE_CATEGORY" val="diagram"/>
  <p:tag name="KSO_WM_TEMPLATE_INDEX" val="20217069"/>
  <p:tag name="KSO_WM_UNIT_LAYERLEVEL" val="1"/>
  <p:tag name="KSO_WM_TAG_VERSION" val="1.0"/>
  <p:tag name="KSO_WM_BEAUTIFY_FLAG" val="#wm#"/>
  <p:tag name="KSO_WM_UNIT_PRESET_TEXT" val="添加标题"/>
  <p:tag name="KSO_WM_UNIT_DEFAULT_FONT" val="24;44;4"/>
  <p:tag name="KSO_WM_UNIT_BLOCK" val="0"/>
  <p:tag name="KSO_WM_UNIT_SHOW_EDIT_AREA_INDICATION" val="1"/>
  <p:tag name="KSO_WM_CHIP_GROUPID" val="5e7881253197e252a37019b5"/>
  <p:tag name="KSO_WM_CHIP_XID" val="5e7881253197e252a37019b6"/>
  <p:tag name="KSO_WM_UNIT_DEC_AREA_ID" val="67d34eee6f014901845657622b69ecd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88226f64087744e1a8841c51db8703b1"/>
  <p:tag name="KSO_WM_UNIT_TEXT_FILL_FORE_SCHEMECOLOR_INDEX_BRIGHTNESS" val="0"/>
  <p:tag name="KSO_WM_UNIT_TEXT_FILL_FORE_SCHEMECOLOR_INDEX" val="13"/>
  <p:tag name="KSO_WM_UNIT_TEXT_FILL_TYPE" val="1"/>
  <p:tag name="KSO_WM_TEMPLATE_ASSEMBLE_XID" val="606570524054ed1e2fb814c2"/>
  <p:tag name="KSO_WM_TEMPLATE_ASSEMBLE_GROUPID" val="606570524054ed1e2fb814c2"/>
</p:tagLst>
</file>

<file path=ppt/tags/tag116.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7069_1*f*1"/>
  <p:tag name="KSO_WM_TEMPLATE_CATEGORY" val="diagram"/>
  <p:tag name="KSO_WM_TEMPLATE_INDEX" val="20217069"/>
  <p:tag name="KSO_WM_UNIT_LAYERLEVEL" val="1"/>
  <p:tag name="KSO_WM_TAG_VERSION" val="1.0"/>
  <p:tag name="KSO_WM_BEAUTIFY_FLAG" val="#wm#"/>
  <p:tag name="KSO_WM_UNIT_DEFAULT_FONT" val="14;20;2"/>
  <p:tag name="KSO_WM_UNIT_BLOCK" val="0"/>
  <p:tag name="KSO_WM_UNIT_VALUE" val="90"/>
  <p:tag name="KSO_WM_UNIT_SHOW_EDIT_AREA_INDICATION" val="1"/>
  <p:tag name="KSO_WM_CHIP_GROUPID" val="5e6b05596848fb12bee65ac8"/>
  <p:tag name="KSO_WM_CHIP_XID" val="5e6b05596848fb12bee65aca"/>
  <p:tag name="KSO_WM_UNIT_DEC_AREA_ID" val="46ab471ebe5046c689d117c3ccfe5120"/>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954ebfd14f7b44f1888c8f9819c6029a"/>
  <p:tag name="KSO_WM_UNIT_TEXT_FILL_FORE_SCHEMECOLOR_INDEX_BRIGHTNESS" val="0.25"/>
  <p:tag name="KSO_WM_UNIT_TEXT_FILL_FORE_SCHEMECOLOR_INDEX" val="13"/>
  <p:tag name="KSO_WM_UNIT_TEXT_FILL_TYPE" val="1"/>
  <p:tag name="KSO_WM_TEMPLATE_ASSEMBLE_XID" val="606570524054ed1e2fb814c2"/>
  <p:tag name="KSO_WM_TEMPLATE_ASSEMBLE_GROUPID" val="606570524054ed1e2fb814c2"/>
</p:tagLst>
</file>

<file path=ppt/tags/tag117.xml><?xml version="1.0" encoding="utf-8"?>
<p:tagLst xmlns:a="http://schemas.openxmlformats.org/drawingml/2006/main" xmlns:r="http://schemas.openxmlformats.org/officeDocument/2006/relationships" xmlns:p="http://schemas.openxmlformats.org/presentationml/2006/main">
  <p:tag name="KSO_WM_UNIT_BLOCK" val="0"/>
  <p:tag name="KSO_WM_UNIT_DEC_AREA_ID" val="f727960068514fe6bbb27093305fb741"/>
  <p:tag name="KSO_WM_UNIT_HIGHLIGHT" val="0"/>
  <p:tag name="KSO_WM_UNIT_COMPATIBLE" val="0"/>
  <p:tag name="KSO_WM_UNIT_DIAGRAM_ISNUMVISUAL" val="0"/>
  <p:tag name="KSO_WM_UNIT_DIAGRAM_ISREFERUNIT" val="0"/>
  <p:tag name="KSO_WM_UNIT_TYPE" val="i"/>
  <p:tag name="KSO_WM_UNIT_INDEX" val="1"/>
  <p:tag name="KSO_WM_UNIT_ID" val="diagram20217069_1*i*1"/>
  <p:tag name="KSO_WM_TEMPLATE_CATEGORY" val="diagram"/>
  <p:tag name="KSO_WM_TEMPLATE_INDEX" val="20217069"/>
  <p:tag name="KSO_WM_UNIT_LAYERLEVEL" val="1"/>
  <p:tag name="KSO_WM_TAG_VERSION" val="1.0"/>
  <p:tag name="KSO_WM_BEAUTIFY_FLAG" val="#wm#"/>
  <p:tag name="KSO_WM_UNIT_SM_LIMIT_TYPE" val="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CHIP_GROUPID" val="5facfb27998712faa657a7af"/>
  <p:tag name="KSO_WM_CHIP_XID" val="5facfb27998712faa657a7b0"/>
  <p:tag name="KSO_WM_UNIT_FILL_FORE_SCHEMECOLOR_INDEX_BRIGHTNESS" val="0"/>
  <p:tag name="KSO_WM_UNIT_FILL_FORE_SCHEMECOLOR_INDEX" val="5"/>
  <p:tag name="KSO_WM_UNIT_FILL_TYPE" val="1"/>
  <p:tag name="KSO_WM_UNIT_TEXT_FILL_FORE_SCHEMECOLOR_INDEX_BRIGHTNESS" val="0"/>
  <p:tag name="KSO_WM_UNIT_TEXT_FILL_FORE_SCHEMECOLOR_INDEX" val="2"/>
  <p:tag name="KSO_WM_UNIT_TEXT_FILL_TYPE" val="1"/>
  <p:tag name="KSO_WM_UNIT_VALUE" val="4"/>
  <p:tag name="KSO_WM_TEMPLATE_ASSEMBLE_XID" val="606570524054ed1e2fb814c2"/>
  <p:tag name="KSO_WM_TEMPLATE_ASSEMBLE_GROUPID" val="606570524054ed1e2fb814c2"/>
</p:tagLst>
</file>

<file path=ppt/tags/tag118.xml><?xml version="1.0" encoding="utf-8"?>
<p:tagLst xmlns:a="http://schemas.openxmlformats.org/drawingml/2006/main" xmlns:r="http://schemas.openxmlformats.org/officeDocument/2006/relationships"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2"/>
  <p:tag name="KSO_WM_UNIT_ID" val="diagram20215221_1*ζ_h_i*1_1_2"/>
  <p:tag name="KSO_WM_TEMPLATE_CATEGORY" val="diagram"/>
  <p:tag name="KSO_WM_TEMPLATE_INDEX" val="20215221"/>
  <p:tag name="KSO_WM_UNIT_LAYERLEVEL" val="1_1_1"/>
  <p:tag name="KSO_WM_TAG_VERSION" val="1.0"/>
  <p:tag name="KSO_WM_BEAUTIFY_FLAG" val="#wm#"/>
  <p:tag name="KSO_WM_UNIT_DIAGRAM_MODELTYPE" val="creativePicture"/>
  <p:tag name="KSO_WM_UNIT_USESOURCEFORMAT_APPLY" val="1"/>
</p:tagLst>
</file>

<file path=ppt/tags/tag119.xml><?xml version="1.0" encoding="utf-8"?>
<p:tagLst xmlns:a="http://schemas.openxmlformats.org/drawingml/2006/main" xmlns:r="http://schemas.openxmlformats.org/officeDocument/2006/relationships"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3"/>
  <p:tag name="KSO_WM_UNIT_ID" val="diagram20215221_1*ζ_h_i*1_1_3"/>
  <p:tag name="KSO_WM_TEMPLATE_CATEGORY" val="diagram"/>
  <p:tag name="KSO_WM_TEMPLATE_INDEX" val="20215221"/>
  <p:tag name="KSO_WM_UNIT_LAYERLEVEL" val="1_1_1"/>
  <p:tag name="KSO_WM_TAG_VERSION" val="1.0"/>
  <p:tag name="KSO_WM_BEAUTIFY_FLAG" val="#wm#"/>
  <p:tag name="KSO_WM_UNIT_DIAGRAM_MODELTYPE" val="creativePicture"/>
  <p:tag name="KSO_WM_UNIT_USESOURCEFORMAT_APPLY" val="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a="http://schemas.openxmlformats.org/drawingml/2006/main" xmlns:r="http://schemas.openxmlformats.org/officeDocument/2006/relationships" xmlns:p="http://schemas.openxmlformats.org/presentationml/2006/main">
  <p:tag name="KSO_WM_UNIT_PICTURE_TOWARD" val="1"/>
  <p:tag name="KSO_WM_UNIT_HIGHLIGHT" val="0"/>
  <p:tag name="KSO_WM_UNIT_COMPATIBLE" val="0"/>
  <p:tag name="KSO_WM_UNIT_DIAGRAM_ISNUMVISUAL" val="0"/>
  <p:tag name="KSO_WM_UNIT_DIAGRAM_ISREFERUNIT" val="0"/>
  <p:tag name="KSO_WM_DIAGRAM_GROUP_CODE" val="ζ1-1"/>
  <p:tag name="KSO_WM_UNIT_TYPE" val="ζ_h_i"/>
  <p:tag name="KSO_WM_UNIT_INDEX" val="1_1_4"/>
  <p:tag name="KSO_WM_UNIT_ID" val="diagram20215221_1*ζ_h_i*1_1_4"/>
  <p:tag name="KSO_WM_TEMPLATE_CATEGORY" val="diagram"/>
  <p:tag name="KSO_WM_TEMPLATE_INDEX" val="20215221"/>
  <p:tag name="KSO_WM_UNIT_LAYERLEVEL" val="1_1_1"/>
  <p:tag name="KSO_WM_TAG_VERSION" val="1.0"/>
  <p:tag name="KSO_WM_BEAUTIFY_FLAG" val="#wm#"/>
  <p:tag name="KSO_WM_UNIT_DIAGRAM_MODELTYPE" val="creativePicture"/>
  <p:tag name="KSO_WM_UNIT_USESOURCEFORMAT_APPLY" val="1"/>
</p:tagLst>
</file>

<file path=ppt/tags/tag121.xml><?xml version="1.0" encoding="utf-8"?>
<p:tagLst xmlns:a="http://schemas.openxmlformats.org/drawingml/2006/main" xmlns:r="http://schemas.openxmlformats.org/officeDocument/2006/relationships" xmlns:p="http://schemas.openxmlformats.org/presentationml/2006/main">
  <p:tag name="KSO_WM_SLIDE_ID" val="diagram2021367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96"/>
  <p:tag name="KSO_WM_SLIDE_POSITION" val="48*48"/>
  <p:tag name="KSO_WM_TAG_VERSION" val="1.0"/>
  <p:tag name="KSO_WM_BEAUTIFY_FLAG" val="#wm#"/>
  <p:tag name="KSO_WM_TEMPLATE_CATEGORY" val="diagram"/>
  <p:tag name="KSO_WM_TEMPLATE_INDEX" val="20213678"/>
  <p:tag name="KSO_WM_SLIDE_LAYOUT" val="a_d_f"/>
  <p:tag name="KSO_WM_SLIDE_LAYOUT_CNT" val="1_2_1"/>
  <p:tag name="KSO_WM_SLIDE_BACKGROUND" val="[&quot;general&quot;]"/>
  <p:tag name="KSO_WM_SLIDE_RATIO" val="1.777778"/>
  <p:tag name="KSO_WM_CHIP_INFOS" val="{&quot;type&quot;:&quot;0&quot;,&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696415553136823a5e6156"/>
  <p:tag name="KSO_WM_CHIP_FILLPROP" val="[[{&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picture&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text&quot;,&quot;picture&quot;]}],[{&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text&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picture&quot;]}]]"/>
  <p:tag name="FIXED_XID_TMP" val="5f5ee1ca4d6848d78f644aec"/>
  <p:tag name="KSO_WM_CHIP_DECFILLPROP" val="[]"/>
  <p:tag name="KSO_WM_SLIDE_CAN_ADD_NAVIGATION" val="1"/>
  <p:tag name="KSO_WM_SLIDE_LAYOUT_INFO" val="{&quot;backgroundInfo&quot;:[{&quot;bottom&quot;:0,&quot;bottomAbs&quot;:false,&quot;left&quot;:0,&quot;leftAbs&quot;:false,&quot;right&quot;:0,&quot;rightAbs&quot;:false,&quot;top&quot;:0,&quot;topAbs&quot;:false,&quot;type&quot;:&quot;general&quot;}],&quot;id&quot;:&quot;2021-04-01T15:15:23&quot;,&quot;maxSize&quot;:{&quot;size1&quot;:26.800000000000001},&quot;minSize&quot;:{&quot;size1&quot;:17.899999999999999},&quot;normalSize&quot;:{&quot;size1&quot;:17.899999999999999},&quot;subLayout&quot;:[{&quot;id&quot;:&quot;2021-04-01T15:15:23&quot;,&quot;margin&quot;:{&quot;bottom&quot;:0.026000002399086952,&quot;left&quot;:1.6929999589920044,&quot;right&quot;:1.6929999589920044,&quot;top&quot;:1.6929999589920044},&quot;type&quot;:0},{&quot;direction&quot;:1,&quot;id&quot;:&quot;2021-04-01T15:15:23&quot;,&quot;maxSize&quot;:{&quot;size1&quot;:52.499626792947915},&quot;minSize&quot;:{&quot;size1&quot;:23.799626792947919},&quot;normalSize&quot;:{&quot;size1&quot;:47.127018316736972},&quot;subLayout&quot;:[{&quot;id&quot;:&quot;2021-04-01T15:15:23&quot;,&quot;margin&quot;:{&quot;bottom&quot;:1.7280000448226929,&quot;left&quot;:1.6929999589920044,&quot;right&quot;:0,&quot;top&quot;:1.7020000219345093},&quot;type&quot;:0},{&quot;direction&quot;:1,&quot;id&quot;:&quot;2021-04-01T15:15:23&quot;,&quot;maxSize&quot;:{&quot;size1&quot;:46.099294144116328},&quot;minSize&quot;:{&quot;size1&quot;:0},&quot;normalSize&quot;:{&quot;size1&quot;:42.309958928378705},&quot;subLayout&quot;:[{&quot;id&quot;:&quot;2021-04-01T15:15:23&quot;,&quot;margin&quot;:{&quot;bottom&quot;:1.7280000448226929,&quot;left&quot;:0.87300002574920654,&quot;right&quot;:0,&quot;top&quot;:1.7020000219345093},&quot;type&quot;:0},{&quot;id&quot;:&quot;2021-04-01T15:15:23&quot;,&quot;margin&quot;:{&quot;bottom&quot;:1.7280000448226929,&quot;left&quot;:0.87300002574920654,&quot;right&quot;:1.6929999589920044,&quot;top&quot;:1.7020000219345093},&quot;type&quot;:0}],&quot;type&quot;:0}],&quot;type&quot;:0}],&quot;type&quot;:0}"/>
  <p:tag name="KSO_WM_CHIP_GROUPID" val="5f5ee1ca4d6848d78f644aec"/>
  <p:tag name="KSO_WM_SLIDE_BK_DARK_LIGHT" val="2"/>
  <p:tag name="KSO_WM_SLIDE_BACKGROUND_TYPE" val="general"/>
  <p:tag name="KSO_WM_SLIDE_SUPPORT_FEATURE_TYPE" val="0"/>
  <p:tag name="KSO_WM_TEMPLATE_ASSEMBLE_XID" val="60656ebb4054ed1e2fb7feb3"/>
  <p:tag name="KSO_WM_TEMPLATE_ASSEMBLE_GROUPID" val="60656ebb4054ed1e2fb7feb3"/>
</p:tagLst>
</file>

<file path=ppt/tags/tag122.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678_1*a*1"/>
  <p:tag name="KSO_WM_TEMPLATE_CATEGORY" val="diagram"/>
  <p:tag name="KSO_WM_TEMPLATE_INDEX" val="20213678"/>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295ac26f9564e76a2ffa7566d716c7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03760ed357f140dca8a63b6e5dd59a63"/>
  <p:tag name="KSO_WM_UNIT_TEXT_FILL_FORE_SCHEMECOLOR_INDEX_BRIGHTNESS" val="0"/>
  <p:tag name="KSO_WM_UNIT_TEXT_FILL_FORE_SCHEMECOLOR_INDEX" val="13"/>
  <p:tag name="KSO_WM_UNIT_TEXT_FILL_TYPE" val="1"/>
  <p:tag name="KSO_WM_TEMPLATE_ASSEMBLE_XID" val="60656ebb4054ed1e2fb7feb3"/>
  <p:tag name="KSO_WM_TEMPLATE_ASSEMBLE_GROUPID" val="60656ebb4054ed1e2fb7feb3"/>
</p:tagLst>
</file>

<file path=ppt/tags/tag123.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8_1*f*1"/>
  <p:tag name="KSO_WM_TEMPLATE_CATEGORY" val="diagram"/>
  <p:tag name="KSO_WM_TEMPLATE_INDEX" val="20213678"/>
  <p:tag name="KSO_WM_UNIT_LAYERLEVEL" val="1"/>
  <p:tag name="KSO_WM_TAG_VERSION" val="1.0"/>
  <p:tag name="KSO_WM_BEAUTIFY_FLAG" val="#wm#"/>
  <p:tag name="KSO_WM_UNIT_DEFAULT_FONT" val="14;20;2"/>
  <p:tag name="KSO_WM_UNIT_BLOCK" val="0"/>
  <p:tag name="KSO_WM_UNIT_VALUE" val="210"/>
  <p:tag name="KSO_WM_UNIT_SHOW_EDIT_AREA_INDICATION" val="1"/>
  <p:tag name="KSO_WM_CHIP_GROUPID" val="5e6b05596848fb12bee65ac8"/>
  <p:tag name="KSO_WM_CHIP_XID" val="5e6b05596848fb12bee65aca"/>
  <p:tag name="KSO_WM_UNIT_DEC_AREA_ID" val="5e619ed04276414a9b998be01bd62c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11d0acbeaf0477d9524e8e7f21857a3"/>
  <p:tag name="KSO_WM_UNIT_TEXT_FILL_FORE_SCHEMECOLOR_INDEX_BRIGHTNESS" val="0.25"/>
  <p:tag name="KSO_WM_UNIT_TEXT_FILL_FORE_SCHEMECOLOR_INDEX" val="13"/>
  <p:tag name="KSO_WM_UNIT_TEXT_FILL_TYPE" val="1"/>
  <p:tag name="KSO_WM_TEMPLATE_ASSEMBLE_XID" val="60656ebb4054ed1e2fb7feb3"/>
  <p:tag name="KSO_WM_TEMPLATE_ASSEMBLE_GROUPID" val="60656ebb4054ed1e2fb7feb3"/>
</p:tagLst>
</file>

<file path=ppt/tags/tag124.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2"/>
  <p:tag name="KSO_WM_UNIT_ID" val="diagram20213678_1*d*2"/>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4b45da9d5dfa46c1b11f974c2c2eb3d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192e2418834246ab87899559f36d71"/>
  <p:tag name="KSO_WM_UNIT_PLACING_PICTURE" val="9c192e2418834246ab87899559f36d71"/>
  <p:tag name="KSO_WM_TEMPLATE_ASSEMBLE_XID" val="60656ebb4054ed1e2fb7feb3"/>
  <p:tag name="KSO_WM_TEMPLATE_ASSEMBLE_GROUPID" val="60656ebb4054ed1e2fb7feb3"/>
</p:tagLst>
</file>

<file path=ppt/tags/tag125.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1"/>
  <p:tag name="KSO_WM_UNIT_ID" val="diagram20213678_1*d*1"/>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203e16b4d31f4a1a893c65d85168710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134781196b214e44a7696ad635a6bbe0"/>
  <p:tag name="KSO_WM_UNIT_PLACING_PICTURE" val="134781196b214e44a7696ad635a6bbe0"/>
  <p:tag name="KSO_WM_TEMPLATE_ASSEMBLE_XID" val="60656ebb4054ed1e2fb7feb3"/>
  <p:tag name="KSO_WM_TEMPLATE_ASSEMBLE_GROUPID" val="60656ebb4054ed1e2fb7feb3"/>
</p:tagLst>
</file>

<file path=ppt/tags/tag126.xml><?xml version="1.0" encoding="utf-8"?>
<p:tagLst xmlns:a="http://schemas.openxmlformats.org/drawingml/2006/main" xmlns:r="http://schemas.openxmlformats.org/officeDocument/2006/relationships" xmlns:p="http://schemas.openxmlformats.org/presentationml/2006/main">
  <p:tag name="KSO_WM_SLIDE_ID" val="diagram2021367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96"/>
  <p:tag name="KSO_WM_SLIDE_POSITION" val="48*48"/>
  <p:tag name="KSO_WM_TAG_VERSION" val="1.0"/>
  <p:tag name="KSO_WM_BEAUTIFY_FLAG" val="#wm#"/>
  <p:tag name="KSO_WM_TEMPLATE_CATEGORY" val="diagram"/>
  <p:tag name="KSO_WM_TEMPLATE_INDEX" val="20213678"/>
  <p:tag name="KSO_WM_SLIDE_LAYOUT" val="a_d_f"/>
  <p:tag name="KSO_WM_SLIDE_LAYOUT_CNT" val="1_2_1"/>
  <p:tag name="KSO_WM_SLIDE_BACKGROUND" val="[&quot;general&quot;]"/>
  <p:tag name="KSO_WM_SLIDE_RATIO" val="1.777778"/>
  <p:tag name="KSO_WM_CHIP_INFOS" val="{&quot;type&quot;:&quot;0&quot;,&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696415553136823a5e6156"/>
  <p:tag name="KSO_WM_CHIP_FILLPROP" val="[[{&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picture&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text&quot;,&quot;picture&quot;]}],[{&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text&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picture&quot;]}]]"/>
  <p:tag name="FIXED_XID_TMP" val="5f5ee1ca4d6848d78f644aec"/>
  <p:tag name="KSO_WM_CHIP_DECFILLPROP" val="[]"/>
  <p:tag name="KSO_WM_SLIDE_CAN_ADD_NAVIGATION" val="1"/>
  <p:tag name="KSO_WM_SLIDE_LAYOUT_INFO" val="{&quot;backgroundInfo&quot;:[{&quot;bottom&quot;:0,&quot;bottomAbs&quot;:false,&quot;left&quot;:0,&quot;leftAbs&quot;:false,&quot;right&quot;:0,&quot;rightAbs&quot;:false,&quot;top&quot;:0,&quot;topAbs&quot;:false,&quot;type&quot;:&quot;general&quot;}],&quot;id&quot;:&quot;2021-04-01T15:15:23&quot;,&quot;maxSize&quot;:{&quot;size1&quot;:26.800000000000001},&quot;minSize&quot;:{&quot;size1&quot;:17.899999999999999},&quot;normalSize&quot;:{&quot;size1&quot;:17.899999999999999},&quot;subLayout&quot;:[{&quot;id&quot;:&quot;2021-04-01T15:15:23&quot;,&quot;margin&quot;:{&quot;bottom&quot;:0.026000002399086952,&quot;left&quot;:1.6929999589920044,&quot;right&quot;:1.6929999589920044,&quot;top&quot;:1.6929999589920044},&quot;type&quot;:0},{&quot;direction&quot;:1,&quot;id&quot;:&quot;2021-04-01T15:15:23&quot;,&quot;maxSize&quot;:{&quot;size1&quot;:52.499626792947915},&quot;minSize&quot;:{&quot;size1&quot;:23.799626792947919},&quot;normalSize&quot;:{&quot;size1&quot;:52.499626792947915},&quot;subLayout&quot;:[{&quot;id&quot;:&quot;2021-04-01T15:15:23&quot;,&quot;margin&quot;:{&quot;bottom&quot;:1.7280000448226929,&quot;left&quot;:1.6929999589920044,&quot;right&quot;:0,&quot;top&quot;:1.7020000219345093},&quot;type&quot;:0},{&quot;direction&quot;:1,&quot;id&quot;:&quot;2021-04-01T15:15:23&quot;,&quot;maxSize&quot;:{&quot;size1&quot;:46.099214307116164},&quot;minSize&quot;:{&quot;size1&quot;:0},&quot;normalSize&quot;:{&quot;size1&quot;:44.624056412379325},&quot;subLayout&quot;:[{&quot;id&quot;:&quot;2021-04-01T15:15:23&quot;,&quot;margin&quot;:{&quot;bottom&quot;:1.7280000448226929,&quot;left&quot;:0.87300002574920654,&quot;right&quot;:0,&quot;top&quot;:1.7020000219345093},&quot;type&quot;:0},{&quot;id&quot;:&quot;2021-04-01T15:15:23&quot;,&quot;margin&quot;:{&quot;bottom&quot;:1.7280000448226929,&quot;left&quot;:0.87300002574920654,&quot;right&quot;:1.6929999589920044,&quot;top&quot;:1.7020000219345093},&quot;type&quot;:0}],&quot;type&quot;:0}],&quot;type&quot;:0}],&quot;type&quot;:0}"/>
  <p:tag name="KSO_WM_CHIP_GROUPID" val="5f5ee1ca4d6848d78f644aec"/>
  <p:tag name="KSO_WM_SLIDE_BK_DARK_LIGHT" val="2"/>
  <p:tag name="KSO_WM_SLIDE_BACKGROUND_TYPE" val="general"/>
  <p:tag name="KSO_WM_SLIDE_SUPPORT_FEATURE_TYPE" val="0"/>
  <p:tag name="KSO_WM_TEMPLATE_ASSEMBLE_XID" val="60656ebb4054ed1e2fb7feb3"/>
  <p:tag name="KSO_WM_TEMPLATE_ASSEMBLE_GROUPID" val="60656ebb4054ed1e2fb7feb3"/>
</p:tagLst>
</file>

<file path=ppt/tags/tag127.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678_1*a*1"/>
  <p:tag name="KSO_WM_TEMPLATE_CATEGORY" val="diagram"/>
  <p:tag name="KSO_WM_TEMPLATE_INDEX" val="20213678"/>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295ac26f9564e76a2ffa7566d716c7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03760ed357f140dca8a63b6e5dd59a63"/>
  <p:tag name="KSO_WM_UNIT_TEXT_FILL_FORE_SCHEMECOLOR_INDEX_BRIGHTNESS" val="0"/>
  <p:tag name="KSO_WM_UNIT_TEXT_FILL_FORE_SCHEMECOLOR_INDEX" val="13"/>
  <p:tag name="KSO_WM_UNIT_TEXT_FILL_TYPE" val="1"/>
  <p:tag name="KSO_WM_TEMPLATE_ASSEMBLE_XID" val="60656ebb4054ed1e2fb7feb3"/>
  <p:tag name="KSO_WM_TEMPLATE_ASSEMBLE_GROUPID" val="60656ebb4054ed1e2fb7feb3"/>
</p:tagLst>
</file>

<file path=ppt/tags/tag128.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8_1*f*1"/>
  <p:tag name="KSO_WM_TEMPLATE_CATEGORY" val="diagram"/>
  <p:tag name="KSO_WM_TEMPLATE_INDEX" val="20213678"/>
  <p:tag name="KSO_WM_UNIT_LAYERLEVEL" val="1"/>
  <p:tag name="KSO_WM_TAG_VERSION" val="1.0"/>
  <p:tag name="KSO_WM_BEAUTIFY_FLAG" val="#wm#"/>
  <p:tag name="KSO_WM_UNIT_DEFAULT_FONT" val="14;20;2"/>
  <p:tag name="KSO_WM_UNIT_BLOCK" val="0"/>
  <p:tag name="KSO_WM_UNIT_VALUE" val="210"/>
  <p:tag name="KSO_WM_UNIT_SHOW_EDIT_AREA_INDICATION" val="1"/>
  <p:tag name="KSO_WM_CHIP_GROUPID" val="5e6b05596848fb12bee65ac8"/>
  <p:tag name="KSO_WM_CHIP_XID" val="5e6b05596848fb12bee65aca"/>
  <p:tag name="KSO_WM_UNIT_DEC_AREA_ID" val="5e619ed04276414a9b998be01bd62c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11d0acbeaf0477d9524e8e7f21857a3"/>
  <p:tag name="KSO_WM_UNIT_TEXT_FILL_FORE_SCHEMECOLOR_INDEX_BRIGHTNESS" val="0.25"/>
  <p:tag name="KSO_WM_UNIT_TEXT_FILL_FORE_SCHEMECOLOR_INDEX" val="13"/>
  <p:tag name="KSO_WM_UNIT_TEXT_FILL_TYPE" val="1"/>
  <p:tag name="KSO_WM_TEMPLATE_ASSEMBLE_XID" val="60656ebb4054ed1e2fb7feb3"/>
  <p:tag name="KSO_WM_TEMPLATE_ASSEMBLE_GROUPID" val="60656ebb4054ed1e2fb7feb3"/>
</p:tagLst>
</file>

<file path=ppt/tags/tag129.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2"/>
  <p:tag name="KSO_WM_UNIT_ID" val="diagram20213678_1*d*2"/>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4b45da9d5dfa46c1b11f974c2c2eb3d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192e2418834246ab87899559f36d71"/>
  <p:tag name="KSO_WM_UNIT_PLACING_PICTURE" val="9c192e2418834246ab87899559f36d71"/>
  <p:tag name="KSO_WM_TEMPLATE_ASSEMBLE_XID" val="60656ebb4054ed1e2fb7feb3"/>
  <p:tag name="KSO_WM_TEMPLATE_ASSEMBLE_GROUPID" val="60656ebb4054ed1e2fb7feb3"/>
  <p:tag name="KSO_WM_UNIT_PICTURE_CLIP_FLAG" val="0"/>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1"/>
  <p:tag name="KSO_WM_UNIT_ID" val="diagram20213678_1*d*1"/>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203e16b4d31f4a1a893c65d85168710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134781196b214e44a7696ad635a6bbe0"/>
  <p:tag name="KSO_WM_UNIT_PLACING_PICTURE" val="134781196b214e44a7696ad635a6bbe0"/>
  <p:tag name="KSO_WM_TEMPLATE_ASSEMBLE_XID" val="60656ebb4054ed1e2fb7feb3"/>
  <p:tag name="KSO_WM_TEMPLATE_ASSEMBLE_GROUPID" val="60656ebb4054ed1e2fb7feb3"/>
  <p:tag name="KSO_WM_UNIT_PICTURE_CLIP_FLAG" val="0"/>
</p:tagLst>
</file>

<file path=ppt/tags/tag131.xml><?xml version="1.0" encoding="utf-8"?>
<p:tagLst xmlns:a="http://schemas.openxmlformats.org/drawingml/2006/main" xmlns:r="http://schemas.openxmlformats.org/officeDocument/2006/relationships" xmlns:p="http://schemas.openxmlformats.org/presentationml/2006/main">
  <p:tag name="KSO_WM_SLIDE_ID" val="diagram20211067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924*540"/>
  <p:tag name="KSO_WM_SLIDE_POSITION" val="0*0"/>
  <p:tag name="KSO_WM_TAG_VERSION" val="1.0"/>
  <p:tag name="KSO_WM_BEAUTIFY_FLAG" val="#wm#"/>
  <p:tag name="KSO_WM_TEMPLATE_CATEGORY" val="diagram"/>
  <p:tag name="KSO_WM_TEMPLATE_INDEX" val="20211067"/>
  <p:tag name="KSO_WM_SLIDE_LAYOUT" val="a_d_f"/>
  <p:tag name="KSO_WM_SLIDE_LAYOUT_CNT" val="1_1_1"/>
  <p:tag name="KSO_WM_SLIDE_BACKGROUND" val="[&quot;general&quot;]"/>
  <p:tag name="KSO_WM_SLIDE_RATIO" val="1.777778"/>
  <p:tag name="KSO_WM_CHIP_INFOS" val="{&quot;type&quot;:0,&quot;layout_type&quot;:&quot;leftright&quot;,&quot;layout_feature&quot;:1,&quot;aspect_ratio&quot;:&quot;16:9&quot;,&quot;same_font_size&quot;:false,&quot;diagram&quot;:{&quot;type&quot;:[],&quot;direction&quot;:0,&quot;isSupportDecBetweenItems&quot;:false},&quot;tags&quot;:{&quot;style&quot;:[&quot;商务&quot;,&quot;简约&quot;,&quot;文艺清新&quot;,&quot;中国风&quot;,&quot;卡通&quot;,&quot;欧美风&quot;,&quot;黑板风&quot;,&quot;渐变风&quot;,&quot;党政风&quot;]},&quot;slide_type&quot;:[&quot;text&quot;]}"/>
  <p:tag name="KSO_WM_CHIP_XID" val="5ef0868204715a21078025bd"/>
  <p:tag name="KSO_WM_CHIP_FILLPROP" val="[[{&quot;text_align&quot;:&quot;cm&quot;,&quot;text_direction&quot;:&quot;horizontal&quot;,&quot;support_big_font&quot;:false,&quot;fill_id&quot;:&quot;75bdd29ae5214fe0acecf037d8326212&quot;,&quot;fill_align&quot;:&quot;cm&quot;,&quot;chip_types&quot;:[&quot;picture&quot;]},{&quot;text_align&quot;:&quot;lb&quot;,&quot;text_direction&quot;:&quot;horizontal&quot;,&quot;support_big_font&quot;:false,&quot;fill_id&quot;:&quot;cbcf4f92478f425c9c02a58d10a658c1&quot;,&quot;fill_align&quot;:&quot;lb&quot;,&quot;chip_types&quot;:[&quot;header&quot;]},{&quot;text_align&quot;:&quot;lt&quot;,&quot;text_direction&quot;:&quot;horizontal&quot;,&quot;support_big_font&quot;:false,&quot;fill_id&quot;:&quot;56b8915d08b740a9bd63d2f6f56d9662&quot;,&quot;fill_align&quot;:&quot;lt&quot;,&quot;chip_types&quot;:[&quot;text&quot;,&quot;picture&quot;,&quot;chart&quot;,&quot;table&quot;]}]]"/>
  <p:tag name="FIXED_XID_TMP" val="5f5ee1ca4d6848d78f644aec"/>
  <p:tag name="KSO_WM_CHIP_DECFILLPROP" val="[]"/>
  <p:tag name="KSO_WM_SLIDE_CAN_ADD_NAVIGATION" val="1"/>
  <p:tag name="KSO_WM_CHIP_GROUPID" val="5ef0868204715a21078025bc"/>
  <p:tag name="KSO_WM_SLIDE_BK_DARK_LIGHT" val="2"/>
  <p:tag name="KSO_WM_SLIDE_BACKGROUND_TYPE" val="general"/>
  <p:tag name="KSO_WM_SLIDE_SUPPORT_FEATURE_TYPE" val="0"/>
  <p:tag name="KSO_WM_TEMPLATE_ASSEMBLE_XID" val="60656ea84054ed1e2fb7fd33"/>
  <p:tag name="KSO_WM_TEMPLATE_ASSEMBLE_GROUPID" val="60656ea84054ed1e2fb7fd33"/>
  <p:tag name="KSO_WM_SLIDE_LAYOUT_INFO" val="{&quot;backgroundInfo&quot;:[{&quot;bottom&quot;:0,&quot;bottomAbs&quot;:false,&quot;left&quot;:0,&quot;leftAbs&quot;:false,&quot;right&quot;:0,&quot;rightAbs&quot;:false,&quot;top&quot;:0,&quot;topAbs&quot;:false,&quot;type&quot;:&quot;general&quot;}],&quot;direction&quot;:1,&quot;id&quot;:&quot;2021-04-01T15:11:12&quot;,&quot;maxSize&quot;:{&quot;size1&quot;:53.799999999999997},&quot;minSize&quot;:{&quot;size1&quot;:28.699999999999999},&quot;normalSize&quot;:{&quot;size1&quot;:53.799999999999997},&quot;subLayout&quot;:[{&quot;id&quot;:&quot;2021-04-01T15:11:12&quot;,&quot;type&quot;:0},{&quot;id&quot;:&quot;2021-04-01T15:11:12&quot;,&quot;maxSize&quot;:{&quot;size1&quot;:37.899686001791373},&quot;minSize&quot;:{&quot;size1&quot;:24.399686001791377},&quot;normalSize&quot;:{&quot;size1&quot;:33.010982298087669},&quot;subLayout&quot;:[{&quot;id&quot;:&quot;2021-04-01T15:11:12&quot;,&quot;margin&quot;:{&quot;bottom&quot;:0.026000002399086952,&quot;left&quot;:1.253000020980835,&quot;right&quot;:1.2699999809265137,&quot;top&quot;:2.5399999618530273},&quot;type&quot;:0},{&quot;id&quot;:&quot;2021-04-01T15:11:12&quot;,&quot;margin&quot;:{&quot;bottom&quot;:2.5399999618530273,&quot;left&quot;:1.253000020980835,&quot;right&quot;:1.2699999809265137,&quot;top&quot;:0.81999999284744263},&quot;type&quot;:0}],&quot;type&quot;:0}],&quot;type&quot;:0}"/>
</p:tagLst>
</file>

<file path=ppt/tags/tag132.xml><?xml version="1.0" encoding="utf-8"?>
<p:tagLst xmlns:a="http://schemas.openxmlformats.org/drawingml/2006/main" xmlns:r="http://schemas.openxmlformats.org/officeDocument/2006/relationships" xmlns:p="http://schemas.openxmlformats.org/presentationml/2006/main">
  <p:tag name="KSO_WM_UNIT_VALUE" val="1904*1819"/>
  <p:tag name="KSO_WM_UNIT_HIGHLIGHT" val="0"/>
  <p:tag name="KSO_WM_UNIT_COMPATIBLE" val="1"/>
  <p:tag name="KSO_WM_UNIT_DIAGRAM_ISNUMVISUAL" val="0"/>
  <p:tag name="KSO_WM_UNIT_DIAGRAM_ISREFERUNIT" val="0"/>
  <p:tag name="KSO_WM_UNIT_TYPE" val="d"/>
  <p:tag name="KSO_WM_UNIT_INDEX" val="1"/>
  <p:tag name="KSO_WM_UNIT_ID" val="diagram20211067_1*d*1"/>
  <p:tag name="KSO_WM_TEMPLATE_CATEGORY" val="diagram"/>
  <p:tag name="KSO_WM_TEMPLATE_INDEX" val="20211067"/>
  <p:tag name="KSO_WM_UNIT_LAYERLEVEL" val="1"/>
  <p:tag name="KSO_WM_TAG_VERSION" val="1.0"/>
  <p:tag name="KSO_WM_BEAUTIFY_FLAG" val="#wm#"/>
  <p:tag name="KSO_WM_CHIP_GROUPID" val="5e7310da9a230a26b9e88a19"/>
  <p:tag name="KSO_WM_CHIP_XID" val="5e7310da9a230a26b9e88a1a"/>
  <p:tag name="KSO_WM_UNIT_DEC_AREA_ID" val="1d3e5da2be6144c9aefceb86b9e0b0ce"/>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8924b2a86164eda88f4939a22f044db"/>
  <p:tag name="KSO_WM_UNIT_PLACING_PICTURE" val="f8924b2a86164eda88f4939a22f044db"/>
  <p:tag name="KSO_WM_TEMPLATE_ASSEMBLE_XID" val="60656ea84054ed1e2fb7fd33"/>
  <p:tag name="KSO_WM_TEMPLATE_ASSEMBLE_GROUPID" val="60656ea84054ed1e2fb7fd33"/>
</p:tagLst>
</file>

<file path=ppt/tags/tag133.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18"/>
  <p:tag name="KSO_WM_UNIT_HIGHLIGHT" val="0"/>
  <p:tag name="KSO_WM_UNIT_COMPATIBLE" val="0"/>
  <p:tag name="KSO_WM_UNIT_DIAGRAM_ISNUMVISUAL" val="0"/>
  <p:tag name="KSO_WM_UNIT_DIAGRAM_ISREFERUNIT" val="0"/>
  <p:tag name="KSO_WM_UNIT_TYPE" val="a"/>
  <p:tag name="KSO_WM_UNIT_INDEX" val="1"/>
  <p:tag name="KSO_WM_UNIT_ID" val="diagram20211067_1*a*1"/>
  <p:tag name="KSO_WM_TEMPLATE_CATEGORY" val="diagram"/>
  <p:tag name="KSO_WM_TEMPLATE_INDEX" val="20211067"/>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221ea41e62fd48cca9a8c61e27260375"/>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b&quot;,&quot;fill_mode&quot;:&quot;full&quot;,&quot;sacle_strategy&quot;:&quot;smart&quot;}"/>
  <p:tag name="KSO_WM_ASSEMBLE_CHIP_INDEX" val="a18c56a22a174009a0400ddad00399b2"/>
  <p:tag name="KSO_WM_UNIT_TEXT_FILL_FORE_SCHEMECOLOR_INDEX_BRIGHTNESS" val="0"/>
  <p:tag name="KSO_WM_UNIT_TEXT_FILL_FORE_SCHEMECOLOR_INDEX" val="13"/>
  <p:tag name="KSO_WM_UNIT_TEXT_FILL_TYPE" val="1"/>
  <p:tag name="KSO_WM_TEMPLATE_ASSEMBLE_XID" val="60656ea84054ed1e2fb7fd33"/>
  <p:tag name="KSO_WM_TEMPLATE_ASSEMBLE_GROUPID" val="60656ea84054ed1e2fb7fd33"/>
</p:tagLst>
</file>

<file path=ppt/tags/tag134.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1067_1*f*1"/>
  <p:tag name="KSO_WM_TEMPLATE_CATEGORY" val="diagram"/>
  <p:tag name="KSO_WM_TEMPLATE_INDEX" val="20211067"/>
  <p:tag name="KSO_WM_UNIT_LAYERLEVEL" val="1"/>
  <p:tag name="KSO_WM_TAG_VERSION" val="1.0"/>
  <p:tag name="KSO_WM_BEAUTIFY_FLAG" val="#wm#"/>
  <p:tag name="KSO_WM_UNIT_DEFAULT_FONT" val="14;20;2"/>
  <p:tag name="KSO_WM_UNIT_BLOCK" val="0"/>
  <p:tag name="KSO_WM_UNIT_VALUE" val="144"/>
  <p:tag name="KSO_WM_UNIT_SHOW_EDIT_AREA_INDICATION" val="1"/>
  <p:tag name="KSO_WM_CHIP_GROUPID" val="5e6b05596848fb12bee65ac8"/>
  <p:tag name="KSO_WM_CHIP_XID" val="5e6b05596848fb12bee65aca"/>
  <p:tag name="KSO_WM_UNIT_DEC_AREA_ID" val="143d439ebebf4dc298fa3bc8b04d095c"/>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c363263b9ed04be09d6cb86d80337156"/>
  <p:tag name="KSO_WM_UNIT_SUPPORT_UNIT_TYPE" val="[&quot;d&quot;,&quot;α&quot;,&quot;β&quot;]"/>
  <p:tag name="KSO_WM_UNIT_TEXT_FILL_FORE_SCHEMECOLOR_INDEX_BRIGHTNESS" val="0.25"/>
  <p:tag name="KSO_WM_UNIT_TEXT_FILL_FORE_SCHEMECOLOR_INDEX" val="13"/>
  <p:tag name="KSO_WM_UNIT_TEXT_FILL_TYPE" val="1"/>
  <p:tag name="KSO_WM_TEMPLATE_ASSEMBLE_XID" val="60656ea84054ed1e2fb7fd33"/>
  <p:tag name="KSO_WM_TEMPLATE_ASSEMBLE_GROUPID" val="60656ea84054ed1e2fb7fd33"/>
</p:tagLst>
</file>

<file path=ppt/tags/tag135.xml><?xml version="1.0" encoding="utf-8"?>
<p:tagLst xmlns:a="http://schemas.openxmlformats.org/drawingml/2006/main" xmlns:r="http://schemas.openxmlformats.org/officeDocument/2006/relationships" xmlns:p="http://schemas.openxmlformats.org/presentationml/2006/main">
  <p:tag name="KSO_WM_SLIDE_ID" val="diagram20213678_1"/>
  <p:tag name="KSO_WM_TEMPLATE_SUBCATEGORY" val="21"/>
  <p:tag name="KSO_WM_TEMPLATE_MASTER_TYPE" val="0"/>
  <p:tag name="KSO_WM_TEMPLATE_COLOR_TYPE" val="1"/>
  <p:tag name="KSO_WM_SLIDE_TYPE" val="text"/>
  <p:tag name="KSO_WM_SLIDE_SUBTYPE" val="picTxt"/>
  <p:tag name="KSO_WM_SLIDE_ITEM_CNT" val="0"/>
  <p:tag name="KSO_WM_SLIDE_INDEX" val="1"/>
  <p:tag name="KSO_WM_SLIDE_SIZE" val="864*396"/>
  <p:tag name="KSO_WM_SLIDE_POSITION" val="48*48"/>
  <p:tag name="KSO_WM_TAG_VERSION" val="1.0"/>
  <p:tag name="KSO_WM_BEAUTIFY_FLAG" val="#wm#"/>
  <p:tag name="KSO_WM_TEMPLATE_CATEGORY" val="diagram"/>
  <p:tag name="KSO_WM_TEMPLATE_INDEX" val="20213678"/>
  <p:tag name="KSO_WM_SLIDE_LAYOUT" val="a_d_f"/>
  <p:tag name="KSO_WM_SLIDE_LAYOUT_CNT" val="1_2_1"/>
  <p:tag name="KSO_WM_SLIDE_BACKGROUND" val="[&quot;general&quot;]"/>
  <p:tag name="KSO_WM_SLIDE_RATIO" val="1.777778"/>
  <p:tag name="KSO_WM_CHIP_INFOS" val="{&quot;type&quot;:&quot;0&quot;,&quot;layout_type&quot;:&quot;topbottom&quot;,&quot;layout_feature&quot;:1,&quot;tags&quot;:{&quot;style&quot;:[&quot;商务&quot;,&quot;简约&quot;,&quot;文艺清新&quot;,&quot;中国风&quot;,&quot;卡通&quot;,&quot;欧美风&quot;,&quot;黑板风&quot;,&quot;渐变风&quot;,&quot;党政风&quot;]},&quot;slide_type&quot;:[&quot;text&quot;],&quot;aspect_ratio&quot;:&quot;16:9&quot;,&quot;diagram&quot;:{&quot;type&quot;:[],&quot;direction&quot;:0,&quot;isSupportDecBetweenItems&quot;:false}}"/>
  <p:tag name="KSO_WM_CHIP_XID" val="5f696415553136823a5e6156"/>
  <p:tag name="KSO_WM_CHIP_FILLPROP" val="[[{&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picture&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text&quot;,&quot;picture&quot;]}],[{&quot;fill_id&quot;:&quot;fbc1d1c81b9c4bca8f09873cfc4ac6db&quot;,&quot;fill_align&quot;:&quot;lt&quot;,&quot;text_align&quot;:&quot;lt&quot;,&quot;text_direction&quot;:&quot;horizontal&quot;,&quot;chip_types&quot;:[&quot;header&quot;]},{&quot;fill_id&quot;:&quot;588f9a5b72c44a43a0ddb38d41c834ba&quot;,&quot;fill_align&quot;:&quot;cm&quot;,&quot;text_align&quot;:&quot;lm&quot;,&quot;text_direction&quot;:&quot;horizontal&quot;,&quot;chip_types&quot;:[&quot;text&quot;],&quot;support_features&quot;:[&quot;collage&quot;]},{&quot;fill_id&quot;:&quot;748f79d38ce74d5ba424b3c8e9f050b3&quot;,&quot;fill_align&quot;:&quot;cm&quot;,&quot;text_align&quot;:&quot;lm&quot;,&quot;text_direction&quot;:&quot;horizontal&quot;,&quot;chip_types&quot;:[&quot;picture&quot;]},{&quot;fill_id&quot;:&quot;5815538d69964912b8432910c876e399&quot;,&quot;fill_align&quot;:&quot;cm&quot;,&quot;text_align&quot;:&quot;lm&quot;,&quot;text_direction&quot;:&quot;horizontal&quot;,&quot;chip_types&quot;:[&quot;picture&quot;]}]]"/>
  <p:tag name="FIXED_XID_TMP" val="5f5ee1ca4d6848d78f644aec"/>
  <p:tag name="KSO_WM_CHIP_DECFILLPROP" val="[]"/>
  <p:tag name="KSO_WM_SLIDE_CAN_ADD_NAVIGATION" val="1"/>
  <p:tag name="KSO_WM_CHIP_GROUPID" val="5f5ee1ca4d6848d78f644aec"/>
  <p:tag name="KSO_WM_SLIDE_BK_DARK_LIGHT" val="2"/>
  <p:tag name="KSO_WM_SLIDE_BACKGROUND_TYPE" val="general"/>
  <p:tag name="KSO_WM_SLIDE_SUPPORT_FEATURE_TYPE" val="0"/>
  <p:tag name="KSO_WM_TEMPLATE_ASSEMBLE_XID" val="60656ebb4054ed1e2fb7feb3"/>
  <p:tag name="KSO_WM_TEMPLATE_ASSEMBLE_GROUPID" val="60656ebb4054ed1e2fb7feb3"/>
  <p:tag name="KSO_WM_SLIDE_LAYOUT_INFO" val="{&quot;backgroundInfo&quot;:[{&quot;bottom&quot;:0,&quot;bottomAbs&quot;:false,&quot;left&quot;:0,&quot;leftAbs&quot;:false,&quot;right&quot;:0,&quot;rightAbs&quot;:false,&quot;top&quot;:0,&quot;topAbs&quot;:false,&quot;type&quot;:&quot;general&quot;}],&quot;id&quot;:&quot;2021-04-01T15:15:23&quot;,&quot;maxSize&quot;:{&quot;size1&quot;:26.800000000000001},&quot;minSize&quot;:{&quot;size1&quot;:17.899999999999999},&quot;normalSize&quot;:{&quot;size1&quot;:20.955555555555556},&quot;subLayout&quot;:[{&quot;id&quot;:&quot;2021-04-01T15:15:23&quot;,&quot;margin&quot;:{&quot;bottom&quot;:0.026000002399086952,&quot;left&quot;:1.6929999589920044,&quot;right&quot;:1.6929999589920044,&quot;top&quot;:1.6929999589920044},&quot;type&quot;:0},{&quot;direction&quot;:1,&quot;id&quot;:&quot;2021-04-01T15:15:23&quot;,&quot;maxSize&quot;:{&quot;size1&quot;:52.499626792947915},&quot;minSize&quot;:{&quot;size1&quot;:23.799626792947919},&quot;normalSize&quot;:{&quot;size1&quot;:51.199626792947917},&quot;subLayout&quot;:[{&quot;id&quot;:&quot;2021-04-01T15:15:23&quot;,&quot;margin&quot;:{&quot;bottom&quot;:1.7280000448226929,&quot;left&quot;:1.6929999589920044,&quot;right&quot;:0,&quot;top&quot;:1.7020000219345093},&quot;type&quot;:0},{&quot;direction&quot;:1,&quot;id&quot;:&quot;2021-04-01T15:15:23&quot;,&quot;maxSize&quot;:{&quot;size1&quot;:46.099235237299318},&quot;minSize&quot;:{&quot;size1&quot;:0},&quot;normalSize&quot;:{&quot;size1&quot;:46.099235237299318},&quot;subLayout&quot;:[{&quot;id&quot;:&quot;2021-04-01T15:15:23&quot;,&quot;margin&quot;:{&quot;bottom&quot;:1.7280000448226929,&quot;left&quot;:0.87300002574920654,&quot;right&quot;:0,&quot;top&quot;:1.7020000219345093},&quot;type&quot;:0},{&quot;id&quot;:&quot;2021-04-01T15:15:23&quot;,&quot;margin&quot;:{&quot;bottom&quot;:1.7280000448226929,&quot;left&quot;:0.87300002574920654,&quot;right&quot;:1.6929999589920044,&quot;top&quot;:1.7020000219345093},&quot;type&quot;:0}],&quot;type&quot;:0}],&quot;type&quot;:0}],&quot;type&quot;:0}"/>
</p:tagLst>
</file>

<file path=ppt/tags/tag136.xml><?xml version="1.0" encoding="utf-8"?>
<p:tagLst xmlns:a="http://schemas.openxmlformats.org/drawingml/2006/main" xmlns:r="http://schemas.openxmlformats.org/officeDocument/2006/relationships"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13678_1*a*1"/>
  <p:tag name="KSO_WM_TEMPLATE_CATEGORY" val="diagram"/>
  <p:tag name="KSO_WM_TEMPLATE_INDEX" val="20213678"/>
  <p:tag name="KSO_WM_UNIT_LAYERLEVEL" val="1"/>
  <p:tag name="KSO_WM_TAG_VERSION" val="1.0"/>
  <p:tag name="KSO_WM_BEAUTIFY_FLAG" val="#wm#"/>
  <p:tag name="KSO_WM_UNIT_PRESET_TEXT" val="单击此处添加大标题内容"/>
  <p:tag name="KSO_WM_UNIT_DEFAULT_FONT" val="24;44;4"/>
  <p:tag name="KSO_WM_UNIT_BLOCK" val="0"/>
  <p:tag name="KSO_WM_UNIT_SHOW_EDIT_AREA_INDICATION" val="1"/>
  <p:tag name="KSO_WM_CHIP_GROUPID" val="5e7881253197e252a37019b5"/>
  <p:tag name="KSO_WM_CHIP_XID" val="5e7881253197e252a37019b6"/>
  <p:tag name="KSO_WM_UNIT_DEC_AREA_ID" val="c295ac26f9564e76a2ffa7566d716c71"/>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lt&quot;,&quot;fill_mode&quot;:&quot;full&quot;,&quot;sacle_strategy&quot;:&quot;smart&quot;}"/>
  <p:tag name="KSO_WM_ASSEMBLE_CHIP_INDEX" val="03760ed357f140dca8a63b6e5dd59a63"/>
  <p:tag name="KSO_WM_UNIT_TEXT_FILL_FORE_SCHEMECOLOR_INDEX_BRIGHTNESS" val="0"/>
  <p:tag name="KSO_WM_UNIT_TEXT_FILL_FORE_SCHEMECOLOR_INDEX" val="13"/>
  <p:tag name="KSO_WM_UNIT_TEXT_FILL_TYPE" val="1"/>
  <p:tag name="KSO_WM_TEMPLATE_ASSEMBLE_XID" val="60656ebb4054ed1e2fb7feb3"/>
  <p:tag name="KSO_WM_TEMPLATE_ASSEMBLE_GROUPID" val="60656ebb4054ed1e2fb7feb3"/>
</p:tagLst>
</file>

<file path=ppt/tags/tag137.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8_1*f*1"/>
  <p:tag name="KSO_WM_TEMPLATE_CATEGORY" val="diagram"/>
  <p:tag name="KSO_WM_TEMPLATE_INDEX" val="20213678"/>
  <p:tag name="KSO_WM_UNIT_LAYERLEVEL" val="1"/>
  <p:tag name="KSO_WM_TAG_VERSION" val="1.0"/>
  <p:tag name="KSO_WM_BEAUTIFY_FLAG" val="#wm#"/>
  <p:tag name="KSO_WM_UNIT_DEFAULT_FONT" val="14;20;2"/>
  <p:tag name="KSO_WM_UNIT_BLOCK" val="0"/>
  <p:tag name="KSO_WM_UNIT_VALUE" val="210"/>
  <p:tag name="KSO_WM_UNIT_SHOW_EDIT_AREA_INDICATION" val="1"/>
  <p:tag name="KSO_WM_CHIP_GROUPID" val="5e6b05596848fb12bee65ac8"/>
  <p:tag name="KSO_WM_CHIP_XID" val="5e6b05596848fb12bee65aca"/>
  <p:tag name="KSO_WM_UNIT_DEC_AREA_ID" val="5e619ed04276414a9b998be01bd62c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11d0acbeaf0477d9524e8e7f21857a3"/>
  <p:tag name="KSO_WM_UNIT_TEXT_FILL_FORE_SCHEMECOLOR_INDEX_BRIGHTNESS" val="0.25"/>
  <p:tag name="KSO_WM_UNIT_TEXT_FILL_FORE_SCHEMECOLOR_INDEX" val="13"/>
  <p:tag name="KSO_WM_UNIT_TEXT_FILL_TYPE" val="1"/>
  <p:tag name="KSO_WM_TEMPLATE_ASSEMBLE_XID" val="60656ebb4054ed1e2fb7feb3"/>
  <p:tag name="KSO_WM_TEMPLATE_ASSEMBLE_GROUPID" val="60656ebb4054ed1e2fb7feb3"/>
</p:tagLst>
</file>

<file path=ppt/tags/tag138.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2"/>
  <p:tag name="KSO_WM_UNIT_ID" val="diagram20213678_1*d*2"/>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4b45da9d5dfa46c1b11f974c2c2eb3d7"/>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9c192e2418834246ab87899559f36d71"/>
  <p:tag name="KSO_WM_UNIT_PLACING_PICTURE" val="9c192e2418834246ab87899559f36d71"/>
  <p:tag name="KSO_WM_TEMPLATE_ASSEMBLE_XID" val="60656ebb4054ed1e2fb7feb3"/>
  <p:tag name="KSO_WM_TEMPLATE_ASSEMBLE_GROUPID" val="60656ebb4054ed1e2fb7feb3"/>
</p:tagLst>
</file>

<file path=ppt/tags/tag139.xml><?xml version="1.0" encoding="utf-8"?>
<p:tagLst xmlns:a="http://schemas.openxmlformats.org/drawingml/2006/main" xmlns:r="http://schemas.openxmlformats.org/officeDocument/2006/relationships" xmlns:p="http://schemas.openxmlformats.org/presentationml/2006/main">
  <p:tag name="KSO_WM_UNIT_VALUE" val="1015*635"/>
  <p:tag name="KSO_WM_UNIT_HIGHLIGHT" val="0"/>
  <p:tag name="KSO_WM_UNIT_COMPATIBLE" val="0"/>
  <p:tag name="KSO_WM_UNIT_DIAGRAM_ISNUMVISUAL" val="0"/>
  <p:tag name="KSO_WM_UNIT_DIAGRAM_ISREFERUNIT" val="0"/>
  <p:tag name="KSO_WM_UNIT_TYPE" val="d"/>
  <p:tag name="KSO_WM_UNIT_INDEX" val="1"/>
  <p:tag name="KSO_WM_UNIT_ID" val="diagram20213678_1*d*1"/>
  <p:tag name="KSO_WM_TEMPLATE_CATEGORY" val="diagram"/>
  <p:tag name="KSO_WM_TEMPLATE_INDEX" val="20213678"/>
  <p:tag name="KSO_WM_UNIT_LAYERLEVEL" val="1"/>
  <p:tag name="KSO_WM_TAG_VERSION" val="1.0"/>
  <p:tag name="KSO_WM_BEAUTIFY_FLAG" val="#wm#"/>
  <p:tag name="KSO_WM_CHIP_GROUPID" val="5e7310da9a230a26b9e88a19"/>
  <p:tag name="KSO_WM_CHIP_XID" val="5e7310da9a230a26b9e88a1a"/>
  <p:tag name="KSO_WM_UNIT_DEC_AREA_ID" val="203e16b4d31f4a1a893c65d85168710f"/>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134781196b214e44a7696ad635a6bbe0"/>
  <p:tag name="KSO_WM_UNIT_PLACING_PICTURE" val="134781196b214e44a7696ad635a6bbe0"/>
  <p:tag name="KSO_WM_TEMPLATE_ASSEMBLE_XID" val="60656ebb4054ed1e2fb7feb3"/>
  <p:tag name="KSO_WM_TEMPLATE_ASSEMBLE_GROUPID" val="60656ebb4054ed1e2fb7feb3"/>
  <p:tag name="KSO_WM_UNIT_PICTURE_CLIP_FLAG" val="0"/>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40.xml><?xml version="1.0" encoding="utf-8"?>
<p:tagLst xmlns:a="http://schemas.openxmlformats.org/drawingml/2006/main" xmlns:r="http://schemas.openxmlformats.org/officeDocument/2006/relationships" xmlns:p="http://schemas.openxmlformats.org/presentationml/2006/main">
  <p:tag name="KSO_WM_UNIT_TEXT_SUBTYPE" val="a"/>
  <p:tag name="KSO_WM_UNIT_SUBTYPE" val="a"/>
  <p:tag name="KSO_WM_UNIT_PRESET_TEXT" val="单击此处添加正文，文字是您思想的提炼，为了演示发布的良好效果，请言简意赅的阐述您的观点。您的内容已经简明扼要，字字珠玑，但信息却千丝万缕、错综复杂，需要用更多的文字来表述；但请您尽可能提炼思想的精髓，否则容易造成观者的阅读压力，适得其反。正如我们都希望改变世界，希望给别人带去光明，但更多时候我们只需要播下一颗种子，自然有微风吹拂，雨露滋养。恰如其分的表达观点。"/>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diagram20213678_1*f*1"/>
  <p:tag name="KSO_WM_TEMPLATE_CATEGORY" val="diagram"/>
  <p:tag name="KSO_WM_TEMPLATE_INDEX" val="20213678"/>
  <p:tag name="KSO_WM_UNIT_LAYERLEVEL" val="1"/>
  <p:tag name="KSO_WM_TAG_VERSION" val="1.0"/>
  <p:tag name="KSO_WM_BEAUTIFY_FLAG" val="#wm#"/>
  <p:tag name="KSO_WM_UNIT_DEFAULT_FONT" val="14;20;2"/>
  <p:tag name="KSO_WM_UNIT_BLOCK" val="0"/>
  <p:tag name="KSO_WM_UNIT_VALUE" val="210"/>
  <p:tag name="KSO_WM_UNIT_SHOW_EDIT_AREA_INDICATION" val="1"/>
  <p:tag name="KSO_WM_CHIP_GROUPID" val="5e6b05596848fb12bee65ac8"/>
  <p:tag name="KSO_WM_CHIP_XID" val="5e6b05596848fb12bee65aca"/>
  <p:tag name="KSO_WM_UNIT_DEC_AREA_ID" val="5e619ed04276414a9b998be01bd62c2d"/>
  <p:tag name="KSO_WM_UNIT_DECORATE_INFO" val="{&quot;ReferentInfo&quot;:{&quot;Id&quot;:&quot;slide&quot;,&quot;X&quot;:{&quot;Pos&quot;:0},&quot;Y&quot;:{&quot;Pos&quot;:0}},&quot;DecorateInfoX&quot;:{&quot;Pos&quot;:0,&quot;IsAbs&quot;:false},&quot;DecorateInfoY&quot;:{&quot;Pos&quot;:0,&quot;IsAbs&quot;:false},&quot;DecorateInfoW&quot;:{&quot;IsAbs&quot;:false},&quot;DecorateInfoH&quot;:{&quot;IsAbs&quot;:false},&quot;whChangeMode&quot;:0}"/>
  <p:tag name="KSO_WM_UNIT_SM_LIMIT_TYPE" val="2"/>
  <p:tag name="KSO_WM_CHIP_FILLAREA_FILL_RULE" val="{&quot;fill_align&quot;:&quot;cm&quot;,&quot;fill_mode&quot;:&quot;full&quot;,&quot;sacle_strategy&quot;:&quot;smart&quot;}"/>
  <p:tag name="KSO_WM_ASSEMBLE_CHIP_INDEX" val="f11d0acbeaf0477d9524e8e7f21857a3"/>
  <p:tag name="KSO_WM_UNIT_TEXT_FILL_FORE_SCHEMECOLOR_INDEX_BRIGHTNESS" val="0.25"/>
  <p:tag name="KSO_WM_UNIT_TEXT_FILL_FORE_SCHEMECOLOR_INDEX" val="13"/>
  <p:tag name="KSO_WM_UNIT_TEXT_FILL_TYPE" val="1"/>
  <p:tag name="KSO_WM_TEMPLATE_ASSEMBLE_XID" val="60656ebb4054ed1e2fb7feb3"/>
  <p:tag name="KSO_WM_TEMPLATE_ASSEMBLE_GROUPID" val="60656ebb4054ed1e2fb7feb3"/>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INDEX" val="20217069"/>
  <p:tag name="KSO_WM_TEMPLATE_CATEGORY" val="diagram"/>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4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4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5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xml><?xml version="1.0" encoding="utf-8"?>
<p:tagLst xmlns:a="http://schemas.openxmlformats.org/drawingml/2006/main" xmlns:r="http://schemas.openxmlformats.org/officeDocument/2006/relationships" xmlns:p="http://schemas.openxmlformats.org/presentationml/2006/main">
  <p:tag name="KSO_WM_BEAUTIFY_FLAG" val="#wm#"/>
  <p:tag name="KSO_WM_TAG_VERSION" val="1.0"/>
  <p:tag name="KSO_WM_TEMPLATE_CATEGORY" val="diagram"/>
  <p:tag name="KSO_WM_TEMPLATE_INDEX" val="20217069"/>
</p:tagLst>
</file>

<file path=ppt/tags/tag6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6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6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SLIDE_BK_DARK_LIGHT" val="2"/>
  <p:tag name="KSO_WM_UNIT_BK_DARK_LIGHT" val="2"/>
</p:tagLst>
</file>

<file path=ppt/tags/tag6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7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7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SLIDE_BACKGROUND_TYPE" val="leftRight"/>
  <p:tag name="KSO_WM_SLIDE_BK_DARK_LIGHT" val="2"/>
  <p:tag name="KSO_WM_UNIT_BK_DARK_LIGHT" val="2"/>
</p:tagLst>
</file>

<file path=ppt/tags/tag7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7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SLIDE_BACKGROUND_TYPE" val="topBottom"/>
  <p:tag name="KSO_WM_SLIDE_BK_DARK_LIGHT" val="2"/>
  <p:tag name="KSO_WM_UNIT_BK_DARK_LIGHT" val="2"/>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8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8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SLIDE_BACKGROUND_TYPE" val="bottomTop"/>
  <p:tag name="KSO_WM_SLIDE_BK_DARK_LIGHT" val="2"/>
  <p:tag name="KSO_WM_UNIT_BK_DARK_LIGHT" val="2"/>
</p:tagLst>
</file>

<file path=ppt/tags/tag8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8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8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9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9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Lst>
</file>

<file path=ppt/tags/tag9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9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heme/theme1.xml><?xml version="1.0" encoding="utf-8"?>
<a:theme xmlns:a="http://schemas.openxmlformats.org/drawingml/2006/main" name="微软雅黑">
  <a:themeElements>
    <a:clrScheme name="平面图表4配色(合集配色)">
      <a:dk1>
        <a:sysClr val="windowText" lastClr="000000"/>
      </a:dk1>
      <a:lt1>
        <a:sysClr val="window" lastClr="FFFFFF"/>
      </a:lt1>
      <a:dk2>
        <a:srgbClr val="44546A"/>
      </a:dk2>
      <a:lt2>
        <a:srgbClr val="E7E6E6"/>
      </a:lt2>
      <a:accent1>
        <a:srgbClr val="3DBCC0"/>
      </a:accent1>
      <a:accent2>
        <a:srgbClr val="FFC535"/>
      </a:accent2>
      <a:accent3>
        <a:srgbClr val="EB7513"/>
      </a:accent3>
      <a:accent4>
        <a:srgbClr val="C8C2AC"/>
      </a:accent4>
      <a:accent5>
        <a:srgbClr val="76AFAF"/>
      </a:accent5>
      <a:accent6>
        <a:srgbClr val="F4EFDF"/>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a:latin typeface="微软雅黑 Light" panose="020B0502040204020203" pitchFamily="34" charset="-122"/>
            <a:ea typeface="微软雅黑 Light" panose="020B0502040204020203"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F2F2F2"/>
      </a:dk2>
      <a:lt2>
        <a:srgbClr val="FFFFFF"/>
      </a:lt2>
      <a:accent1>
        <a:srgbClr val="266CBA"/>
      </a:accent1>
      <a:accent2>
        <a:srgbClr val="0887CE"/>
      </a:accent2>
      <a:accent3>
        <a:srgbClr val="089AC2"/>
      </a:accent3>
      <a:accent4>
        <a:srgbClr val="07A99D"/>
      </a:accent4>
      <a:accent5>
        <a:srgbClr val="07B566"/>
      </a:accent5>
      <a:accent6>
        <a:srgbClr val="6CBA26"/>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微软雅黑">
  <a:themeElements>
    <a:clrScheme name="平面图表4配色(合集配色)">
      <a:dk1>
        <a:sysClr val="windowText" lastClr="000000"/>
      </a:dk1>
      <a:lt1>
        <a:sysClr val="window" lastClr="FFFFFF"/>
      </a:lt1>
      <a:dk2>
        <a:srgbClr val="44546A"/>
      </a:dk2>
      <a:lt2>
        <a:srgbClr val="E7E6E6"/>
      </a:lt2>
      <a:accent1>
        <a:srgbClr val="3DBCC0"/>
      </a:accent1>
      <a:accent2>
        <a:srgbClr val="FFC535"/>
      </a:accent2>
      <a:accent3>
        <a:srgbClr val="EB7513"/>
      </a:accent3>
      <a:accent4>
        <a:srgbClr val="C8C2AC"/>
      </a:accent4>
      <a:accent5>
        <a:srgbClr val="76AFAF"/>
      </a:accent5>
      <a:accent6>
        <a:srgbClr val="F4EFDF"/>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txDef>
      <a:spPr>
        <a:noFill/>
      </a:spPr>
      <a:bodyPr wrap="square" rtlCol="0">
        <a:spAutoFit/>
      </a:bodyPr>
      <a:lstStyle>
        <a:defPPr>
          <a:defRPr dirty="0">
            <a:latin typeface="微软雅黑 Light" panose="020B0502040204020203" pitchFamily="34" charset="-122"/>
            <a:ea typeface="微软雅黑 Light" panose="020B0502040204020203" pitchFamily="34" charset="-122"/>
          </a:defRPr>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Default Theme</Template>
  <TotalTime>25</TotalTime>
  <Words>811</Words>
  <Application>Microsoft Office PowerPoint</Application>
  <PresentationFormat>宽屏</PresentationFormat>
  <Paragraphs>70</Paragraphs>
  <Slides>14</Slides>
  <Notes>7</Notes>
  <HiddenSlides>0</HiddenSlides>
  <MMClips>1</MMClips>
  <ScaleCrop>false</ScaleCrop>
  <HeadingPairs>
    <vt:vector size="6" baseType="variant">
      <vt:variant>
        <vt:lpstr>已用的字体</vt:lpstr>
      </vt:variant>
      <vt:variant>
        <vt:i4>8</vt:i4>
      </vt:variant>
      <vt:variant>
        <vt:lpstr>主题</vt:lpstr>
      </vt:variant>
      <vt:variant>
        <vt:i4>3</vt:i4>
      </vt:variant>
      <vt:variant>
        <vt:lpstr>幻灯片标题</vt:lpstr>
      </vt:variant>
      <vt:variant>
        <vt:i4>14</vt:i4>
      </vt:variant>
    </vt:vector>
  </HeadingPairs>
  <TitlesOfParts>
    <vt:vector size="25" baseType="lpstr">
      <vt:lpstr>方正清刻本悦宋简体</vt:lpstr>
      <vt:lpstr>微软雅黑</vt:lpstr>
      <vt:lpstr>微软雅黑 Light</vt:lpstr>
      <vt:lpstr>Arial</vt:lpstr>
      <vt:lpstr>Calibri</vt:lpstr>
      <vt:lpstr>Century Gothic</vt:lpstr>
      <vt:lpstr>Courier New</vt:lpstr>
      <vt:lpstr>Wingdings</vt:lpstr>
      <vt:lpstr>微软雅黑</vt:lpstr>
      <vt:lpstr>Office 主题</vt:lpstr>
      <vt:lpstr>1_微软雅黑</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顾睿</dc:creator>
  <cp:lastModifiedBy>王 鹏</cp:lastModifiedBy>
  <cp:revision>327</cp:revision>
  <dcterms:created xsi:type="dcterms:W3CDTF">2015-02-01T03:08:00Z</dcterms:created>
  <dcterms:modified xsi:type="dcterms:W3CDTF">2021-05-07T08:25:33Z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2052-11.1.0.10463</vt:lpwstr>
  </property>
  <property fmtid="{D5CDD505-2E9C-101B-9397-08002B2CF9AE}" pid="3" name="ICV">
    <vt:lpwstr>D26888D568E4487AB8BA415551D251E8</vt:lpwstr>
  </property>
</Properties>
</file>

<file path=docProps/thumbnail.jpeg>
</file>